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notesSlides/notesSlide21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_rels/notesSlide16.xml.rels" ContentType="application/vnd.openxmlformats-package.relationships+xml"/>
  <Override PartName="/ppt/notesSlides/_rels/notesSlide7.xml.rels" ContentType="application/vnd.openxmlformats-package.relationships+xml"/>
  <Override PartName="/ppt/notesSlides/_rels/notesSlide21.xml.rels" ContentType="application/vnd.openxmlformats-package.relationships+xml"/>
  <Override PartName="/ppt/notesSlides/_rels/notesSlide15.xml.rels" ContentType="application/vnd.openxmlformats-package.relationships+xml"/>
  <Override PartName="/ppt/notesSlides/_rels/notesSlide6.xml.rels" ContentType="application/vnd.openxmlformats-package.relationships+xml"/>
  <Override PartName="/ppt/notesSlides/_rels/notesSlide14.xml.rels" ContentType="application/vnd.openxmlformats-package.relationships+xml"/>
  <Override PartName="/ppt/notesSlides/_rels/notesSlide5.xml.rels" ContentType="application/vnd.openxmlformats-package.relationships+xml"/>
  <Override PartName="/ppt/notesSlides/_rels/notesSlide9.xml.rels" ContentType="application/vnd.openxmlformats-package.relationships+xml"/>
  <Override PartName="/ppt/notesSlides/_rels/notesSlide13.xml.rels" ContentType="application/vnd.openxmlformats-package.relationships+xml"/>
  <Override PartName="/ppt/notesSlides/_rels/notesSlide4.xml.rels" ContentType="application/vnd.openxmlformats-package.relationships+xml"/>
  <Override PartName="/ppt/notesSlides/_rels/notesSlide3.xml.rels" ContentType="application/vnd.openxmlformats-package.relationships+xml"/>
  <Override PartName="/ppt/notesSlides/_rels/notesSlide12.xml.rels" ContentType="application/vnd.openxmlformats-package.relationships+xml"/>
  <Override PartName="/ppt/notesSlides/_rels/notesSlide2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1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20.xml.rels" ContentType="application/vnd.openxmlformats-package.relationships+xml"/>
  <Override PartName="/ppt/notesSlides/_rels/notesSlide19.xml.rels" ContentType="application/vnd.openxmlformats-package.relationships+xml"/>
  <Override PartName="/ppt/notesSlides/_rels/notesSlide24.xml.rels" ContentType="application/vnd.openxmlformats-package.relationships+xml"/>
  <Override PartName="/ppt/notesSlides/_rels/notesSlide18.xml.rels" ContentType="application/vnd.openxmlformats-package.relationships+xml"/>
  <Override PartName="/ppt/notesSlides/_rels/notesSlide23.xml.rels" ContentType="application/vnd.openxmlformats-package.relationships+xml"/>
  <Override PartName="/ppt/notesSlides/_rels/notesSlide17.xml.rels" ContentType="application/vnd.openxmlformats-package.relationships+xml"/>
  <Override PartName="/ppt/notesSlides/_rels/notesSlide8.xml.rels" ContentType="application/vnd.openxmlformats-package.relationships+xml"/>
  <Override PartName="/ppt/notesSlides/_rels/notesSlide22.xml.rels" ContentType="application/vnd.openxmlformats-package.relationships+xml"/>
  <Override PartName="/ppt/_rels/presentation.xml.rels" ContentType="application/vnd.openxmlformats-package.relationships+xml"/>
  <Override PartName="/ppt/media/image8.png" ContentType="image/png"/>
  <Override PartName="/ppt/media/image10.png" ContentType="image/png"/>
  <Override PartName="/ppt/media/image12.png" ContentType="image/png"/>
  <Override PartName="/ppt/media/image21.png" ContentType="image/png"/>
  <Override PartName="/ppt/media/image30.png" ContentType="image/png"/>
  <Override PartName="/ppt/media/image14.png" ContentType="image/png"/>
  <Override PartName="/ppt/media/image23.png" ContentType="image/png"/>
  <Override PartName="/ppt/media/image16.png" ContentType="image/png"/>
  <Override PartName="/ppt/media/image34.png" ContentType="image/png"/>
  <Override PartName="/ppt/media/image18.png" ContentType="image/png"/>
  <Override PartName="/ppt/media/image27.png" ContentType="image/png"/>
  <Override PartName="/ppt/media/image36.png" ContentType="image/png"/>
  <Override PartName="/ppt/media/image26.jpeg" ContentType="image/jpeg"/>
  <Override PartName="/ppt/media/image1.png" ContentType="image/png"/>
  <Override PartName="/ppt/media/image38.png" ContentType="image/png"/>
  <Override PartName="/ppt/media/image32.jpeg" ContentType="image/jpeg"/>
  <Override PartName="/ppt/media/image3.png" ContentType="image/png"/>
  <Override PartName="/ppt/media/image5.png" ContentType="image/png"/>
  <Override PartName="/ppt/media/image7.png" ContentType="image/png"/>
  <Override PartName="/ppt/media/image9.png" ContentType="image/png"/>
  <Override PartName="/ppt/media/image11.png" ContentType="image/png"/>
  <Override PartName="/ppt/media/image20.png" ContentType="image/png"/>
  <Override PartName="/ppt/media/image13.png" ContentType="image/png"/>
  <Override PartName="/ppt/media/image22.png" ContentType="image/png"/>
  <Override PartName="/ppt/media/image31.png" ContentType="image/png"/>
  <Override PartName="/ppt/media/image15.png" ContentType="image/png"/>
  <Override PartName="/ppt/media/image24.png" ContentType="image/png"/>
  <Override PartName="/ppt/media/image33.png" ContentType="image/png"/>
  <Override PartName="/ppt/media/image17.png" ContentType="image/png"/>
  <Override PartName="/ppt/media/image35.png" ContentType="image/png"/>
  <Override PartName="/ppt/media/image25.jpeg" ContentType="image/jpeg"/>
  <Override PartName="/ppt/media/image19.png" ContentType="image/png"/>
  <Override PartName="/ppt/media/image28.png" ContentType="image/png"/>
  <Override PartName="/ppt/media/image37.png" ContentType="image/png"/>
  <Override PartName="/ppt/media/image2.png" ContentType="image/png"/>
  <Override PartName="/ppt/media/image4.png" ContentType="image/png"/>
  <Override PartName="/ppt/media/image29.jpeg" ContentType="image/jpeg"/>
  <Override PartName="/ppt/media/image6.png" ContentType="image/png"/>
  <Override PartName="/ppt/slideLayouts/slideLayout14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_rels/slideLayout16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2.xml.rels" ContentType="application/vnd.openxmlformats-package.relationships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8.xml" ContentType="application/vnd.openxmlformats-officedocument.presentationml.slideLayout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slides/slide18.xml" ContentType="application/vnd.openxmlformats-officedocument.presentationml.slide+xml"/>
  <Override PartName="/ppt/slides/slide14.xml" ContentType="application/vnd.openxmlformats-officedocument.presentationml.slide+xml"/>
  <Override PartName="/ppt/slides/slide7.xml" ContentType="application/vnd.openxmlformats-officedocument.presentationml.slide+xml"/>
  <Override PartName="/ppt/slides/slide1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19.xml" ContentType="application/vnd.openxmlformats-officedocument.presentationml.slide+xml"/>
  <Override PartName="/ppt/slides/slide15.xml" ContentType="application/vnd.openxmlformats-officedocument.presentationml.slide+xml"/>
  <Override PartName="/ppt/slides/slide8.xml" ContentType="application/vnd.openxmlformats-officedocument.presentationml.slide+xml"/>
  <Override PartName="/ppt/slides/slide1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16.xml" ContentType="application/vnd.openxmlformats-officedocument.presentationml.slide+xml"/>
  <Override PartName="/ppt/slides/slide9.xml" ContentType="application/vnd.openxmlformats-officedocument.presentationml.slide+xml"/>
  <Override PartName="/ppt/slides/slide12.xml" ContentType="application/vnd.openxmlformats-officedocument.presentationml.slide+xml"/>
  <Override PartName="/ppt/slides/slide5.xml" ContentType="application/vnd.openxmlformats-officedocument.presentationml.slide+xml"/>
  <Override PartName="/ppt/slides/slide1.xml" ContentType="application/vnd.openxmlformats-officedocument.presentationml.slide+xml"/>
  <Override PartName="/ppt/slides/slide23.xml" ContentType="application/vnd.openxmlformats-officedocument.presentationml.slide+xml"/>
  <Override PartName="/ppt/slides/slide17.xml" ContentType="application/vnd.openxmlformats-officedocument.presentationml.slide+xml"/>
  <Override PartName="/ppt/slides/_rels/slide5.xml.rels" ContentType="application/vnd.openxmlformats-package.relationships+xml"/>
  <Override PartName="/ppt/slides/_rels/slide13.xml.rels" ContentType="application/vnd.openxmlformats-package.relationships+xml"/>
  <Override PartName="/ppt/slides/_rels/slide17.xml.rels" ContentType="application/vnd.openxmlformats-package.relationships+xml"/>
  <Override PartName="/ppt/slides/_rels/slide4.xml.rels" ContentType="application/vnd.openxmlformats-package.relationships+xml"/>
  <Override PartName="/ppt/slides/_rels/slide12.xml.rels" ContentType="application/vnd.openxmlformats-package.relationships+xml"/>
  <Override PartName="/ppt/slides/_rels/slide16.xml.rels" ContentType="application/vnd.openxmlformats-package.relationships+xml"/>
  <Override PartName="/ppt/slides/_rels/slide11.xml.rels" ContentType="application/vnd.openxmlformats-package.relationships+xml"/>
  <Override PartName="/ppt/slides/_rels/slide15.xml.rels" ContentType="application/vnd.openxmlformats-package.relationships+xml"/>
  <Override PartName="/ppt/slides/_rels/slide10.xml.rels" ContentType="application/vnd.openxmlformats-package.relationships+xml"/>
  <Override PartName="/ppt/slides/_rels/slide14.xml.rels" ContentType="application/vnd.openxmlformats-package.relationships+xml"/>
  <Override PartName="/ppt/slides/_rels/slide24.xml.rels" ContentType="application/vnd.openxmlformats-package.relationships+xml"/>
  <Override PartName="/ppt/slides/_rels/slide23.xml.rels" ContentType="application/vnd.openxmlformats-package.relationships+xml"/>
  <Override PartName="/ppt/slides/_rels/slide9.xml.rels" ContentType="application/vnd.openxmlformats-package.relationships+xml"/>
  <Override PartName="/ppt/slides/_rels/slide22.xml.rels" ContentType="application/vnd.openxmlformats-package.relationships+xml"/>
  <Override PartName="/ppt/slides/_rels/slide8.xml.rels" ContentType="application/vnd.openxmlformats-package.relationships+xml"/>
  <Override PartName="/ppt/slides/_rels/slide21.xml.rels" ContentType="application/vnd.openxmlformats-package.relationships+xml"/>
  <Override PartName="/ppt/slides/_rels/slide3.xml.rels" ContentType="application/vnd.openxmlformats-package.relationships+xml"/>
  <Override PartName="/ppt/slides/_rels/slide7.xml.rels" ContentType="application/vnd.openxmlformats-package.relationships+xml"/>
  <Override PartName="/ppt/slides/_rels/slide20.xml.rels" ContentType="application/vnd.openxmlformats-package.relationships+xml"/>
  <Override PartName="/ppt/slides/_rels/slide19.xml.rels" ContentType="application/vnd.openxmlformats-package.relationships+xml"/>
  <Override PartName="/ppt/slides/_rels/slide2.xml.rels" ContentType="application/vnd.openxmlformats-package.relationships+xml"/>
  <Override PartName="/ppt/slides/_rels/slide6.xml.rels" ContentType="application/vnd.openxmlformats-package.relationships+xml"/>
  <Override PartName="/ppt/slides/_rels/slide18.xml.rels" ContentType="application/vnd.openxmlformats-package.relationships+xml"/>
  <Override PartName="/ppt/slides/_rels/slide1.xml.rels" ContentType="application/vnd.openxmlformats-package.relationships+xml"/>
  <Override PartName="/ppt/slides/slide13.xml" ContentType="application/vnd.openxmlformats-officedocument.presentationml.slide+xml"/>
  <Override PartName="/ppt/slides/slide6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2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>
  <p:sldMasterIdLst>
    <p:sldMasterId id="2147483648" r:id="rId2"/>
    <p:sldMasterId id="214748366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</p:sldIdLst>
  <p:sldSz cx="9144000" cy="6858000"/>
  <p:notesSz cx="6796087" cy="987425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3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bIns="0" lIns="0" rIns="0" tIns="0" wrap="none"/>
          <a:p>
            <a:r>
              <a:rPr lang="cs-CZ"/>
              <a:t>Klikněte pro úpravu formátu komentářů</a:t>
            </a:r>
            <a:endParaRPr/>
          </a:p>
        </p:txBody>
      </p:sp>
      <p:sp>
        <p:nvSpPr>
          <p:cNvPr id="79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bIns="0" lIns="0" rIns="0" tIns="0" wrap="none"/>
          <a:p>
            <a:r>
              <a:rPr lang="cs-CZ"/>
              <a:t>&lt;záhlaví&gt;</a:t>
            </a:r>
            <a:endParaRPr/>
          </a:p>
        </p:txBody>
      </p:sp>
      <p:sp>
        <p:nvSpPr>
          <p:cNvPr id="80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bIns="0" lIns="0" rIns="0" tIns="0" wrap="none"/>
          <a:p>
            <a:pPr algn="r"/>
            <a:r>
              <a:rPr lang="cs-CZ"/>
              <a:t>&lt;datum/čas&gt;</a:t>
            </a:r>
            <a:endParaRPr/>
          </a:p>
        </p:txBody>
      </p:sp>
      <p:sp>
        <p:nvSpPr>
          <p:cNvPr id="81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anchor="b" bIns="0" lIns="0" rIns="0" tIns="0" wrap="none"/>
          <a:p>
            <a:r>
              <a:rPr lang="cs-CZ"/>
              <a:t>&lt;zápatí&gt;</a:t>
            </a:r>
            <a:endParaRPr/>
          </a:p>
        </p:txBody>
      </p:sp>
      <p:sp>
        <p:nvSpPr>
          <p:cNvPr id="82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anchor="b" bIns="0" lIns="0" rIns="0" tIns="0" wrap="none"/>
          <a:p>
            <a:pPr algn="r"/>
            <a:fld id="{5AC20352-31DD-448D-98B4-8A0CAA000BA3}" type="slidenum">
              <a:rPr lang="cs-CZ"/>
              <a:t>&lt;číslo&gt;</a:t>
            </a:fld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
</Relationships>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
</Relationships>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
</Relationships>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
</Relationships>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
</Relationships>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
</Relationships>
</file>

<file path=ppt/notesSlides/_rels/notesSlide22.xml.rels><?xml version="1.0" encoding="UTF-8"?>
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
</Relationships>
</file>

<file path=ppt/notesSlides/_rels/notesSlide23.xml.rels><?xml version="1.0" encoding="UTF-8"?>
<Relationships xmlns="http://schemas.openxmlformats.org/package/2006/relationships"><Relationship Id="rId1" Type="http://schemas.openxmlformats.org/officeDocument/2006/relationships/slide" Target="../slides/slide23.xml"/><Relationship Id="rId2" Type="http://schemas.openxmlformats.org/officeDocument/2006/relationships/notesMaster" Target="../notesMasters/notesMaster1.xml"/>
</Relationships>
</file>

<file path=ppt/notesSlides/_rels/notesSlide24.xml.rels><?xml version="1.0" encoding="UTF-8"?>
<Relationships xmlns="http://schemas.openxmlformats.org/package/2006/relationships"><Relationship Id="rId1" Type="http://schemas.openxmlformats.org/officeDocument/2006/relationships/slide" Target="../slides/slide24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TextShape 1"/>
          <p:cNvSpPr txBox="1"/>
          <p:nvPr/>
        </p:nvSpPr>
        <p:spPr>
          <a:xfrm>
            <a:off x="3849840" y="9377280"/>
            <a:ext cx="2943000" cy="491760"/>
          </a:xfrm>
          <a:prstGeom prst="rect">
            <a:avLst/>
          </a:prstGeom>
        </p:spPr>
        <p:txBody>
          <a:bodyPr anchor="b" bIns="46080" lIns="91800" rIns="91800" tIns="46080"/>
          <a:p>
            <a:pPr algn="r">
              <a:lnSpc>
                <a:spcPct val="100000"/>
              </a:lnSpc>
            </a:pPr>
            <a:fld id="{5FD4E435-F819-4E97-BB1D-ADDE1D68B7D7}" type="slidenum">
              <a:rPr lang="cs-CZ" sz="1200">
                <a:solidFill>
                  <a:srgbClr val="000000"/>
                </a:solidFill>
                <a:latin typeface="Times New Roman"/>
                <a:ea typeface="+mn-ea"/>
              </a:rPr>
              <a:t>&lt;číslo&gt;</a:t>
            </a:fld>
            <a:endParaRPr/>
          </a:p>
        </p:txBody>
      </p:sp>
      <p:sp>
        <p:nvSpPr>
          <p:cNvPr id="214" name="PlaceHolder 2"/>
          <p:cNvSpPr>
            <a:spLocks noGrp="1"/>
          </p:cNvSpPr>
          <p:nvPr>
            <p:ph type="body"/>
          </p:nvPr>
        </p:nvSpPr>
        <p:spPr>
          <a:xfrm>
            <a:off x="681120" y="4691160"/>
            <a:ext cx="5435280" cy="4443120"/>
          </a:xfrm>
          <a:prstGeom prst="rect">
            <a:avLst/>
          </a:prstGeom>
        </p:spPr>
        <p:txBody>
          <a:bodyPr anchor="ctr" bIns="46080" lIns="91800" rIns="91800" tIns="46080" wrap="none"/>
          <a:p>
            <a:endParaRPr/>
          </a:p>
        </p:txBody>
      </p:sp>
    </p:spTree>
  </p:cSld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TextShape 1"/>
          <p:cNvSpPr txBox="1"/>
          <p:nvPr/>
        </p:nvSpPr>
        <p:spPr>
          <a:xfrm>
            <a:off x="3849840" y="9377280"/>
            <a:ext cx="2943000" cy="491760"/>
          </a:xfrm>
          <a:prstGeom prst="rect">
            <a:avLst/>
          </a:prstGeom>
        </p:spPr>
        <p:txBody>
          <a:bodyPr anchor="b" bIns="46080" lIns="91800" rIns="91800" tIns="46080"/>
          <a:p>
            <a:pPr algn="r">
              <a:lnSpc>
                <a:spcPct val="100000"/>
              </a:lnSpc>
            </a:pPr>
            <a:fld id="{47F1321F-FE3A-4517-B199-C5FD4D1FE081}" type="slidenum">
              <a:rPr lang="cs-CZ" sz="1200">
                <a:solidFill>
                  <a:srgbClr val="000000"/>
                </a:solidFill>
                <a:latin typeface="Times New Roman"/>
                <a:ea typeface="+mn-ea"/>
              </a:rPr>
              <a:t>&lt;číslo&gt;</a:t>
            </a:fld>
            <a:endParaRPr/>
          </a:p>
        </p:txBody>
      </p:sp>
      <p:sp>
        <p:nvSpPr>
          <p:cNvPr id="232" name="PlaceHolder 2"/>
          <p:cNvSpPr>
            <a:spLocks noGrp="1"/>
          </p:cNvSpPr>
          <p:nvPr>
            <p:ph type="body"/>
          </p:nvPr>
        </p:nvSpPr>
        <p:spPr>
          <a:xfrm>
            <a:off x="681120" y="4691160"/>
            <a:ext cx="5435280" cy="4443120"/>
          </a:xfrm>
          <a:prstGeom prst="rect">
            <a:avLst/>
          </a:prstGeom>
        </p:spPr>
        <p:txBody>
          <a:bodyPr anchor="ctr" bIns="46080" lIns="91800" rIns="91800" tIns="46080" wrap="none"/>
          <a:p>
            <a:endParaRPr/>
          </a:p>
        </p:txBody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TextShape 1"/>
          <p:cNvSpPr txBox="1"/>
          <p:nvPr/>
        </p:nvSpPr>
        <p:spPr>
          <a:xfrm>
            <a:off x="3849840" y="9377280"/>
            <a:ext cx="2943000" cy="491760"/>
          </a:xfrm>
          <a:prstGeom prst="rect">
            <a:avLst/>
          </a:prstGeom>
        </p:spPr>
        <p:txBody>
          <a:bodyPr anchor="b" bIns="46080" lIns="91800" rIns="91800" tIns="46080"/>
          <a:p>
            <a:pPr algn="r">
              <a:lnSpc>
                <a:spcPct val="100000"/>
              </a:lnSpc>
            </a:pPr>
            <a:fld id="{70625FDB-36E9-4112-967A-C5044380FD0A}" type="slidenum">
              <a:rPr lang="cs-CZ" sz="1200">
                <a:solidFill>
                  <a:srgbClr val="000000"/>
                </a:solidFill>
                <a:latin typeface="Times New Roman"/>
                <a:ea typeface="+mn-ea"/>
              </a:rPr>
              <a:t>&lt;číslo&gt;</a:t>
            </a:fld>
            <a:endParaRPr/>
          </a:p>
        </p:txBody>
      </p:sp>
      <p:sp>
        <p:nvSpPr>
          <p:cNvPr id="234" name="PlaceHolder 2"/>
          <p:cNvSpPr>
            <a:spLocks noGrp="1"/>
          </p:cNvSpPr>
          <p:nvPr>
            <p:ph type="body"/>
          </p:nvPr>
        </p:nvSpPr>
        <p:spPr>
          <a:xfrm>
            <a:off x="681120" y="4691160"/>
            <a:ext cx="5435280" cy="4443120"/>
          </a:xfrm>
          <a:prstGeom prst="rect">
            <a:avLst/>
          </a:prstGeom>
        </p:spPr>
        <p:txBody>
          <a:bodyPr anchor="ctr" bIns="46080" lIns="91800" rIns="91800" tIns="46080" wrap="none"/>
          <a:p>
            <a:endParaRPr/>
          </a:p>
        </p:txBody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TextShape 1"/>
          <p:cNvSpPr txBox="1"/>
          <p:nvPr/>
        </p:nvSpPr>
        <p:spPr>
          <a:xfrm>
            <a:off x="3849840" y="9377280"/>
            <a:ext cx="2943000" cy="491760"/>
          </a:xfrm>
          <a:prstGeom prst="rect">
            <a:avLst/>
          </a:prstGeom>
        </p:spPr>
        <p:txBody>
          <a:bodyPr anchor="b" bIns="46080" lIns="91800" rIns="91800" tIns="46080"/>
          <a:p>
            <a:pPr algn="r">
              <a:lnSpc>
                <a:spcPct val="100000"/>
              </a:lnSpc>
            </a:pPr>
            <a:fld id="{5CD1EA4D-1F0B-4E84-B5B4-2CFE71A12EBE}" type="slidenum">
              <a:rPr lang="cs-CZ" sz="1200">
                <a:solidFill>
                  <a:srgbClr val="000000"/>
                </a:solidFill>
                <a:latin typeface="Times New Roman"/>
                <a:ea typeface="+mn-ea"/>
              </a:rPr>
              <a:t>&lt;číslo&gt;</a:t>
            </a:fld>
            <a:endParaRPr/>
          </a:p>
        </p:txBody>
      </p:sp>
      <p:sp>
        <p:nvSpPr>
          <p:cNvPr id="236" name="PlaceHolder 2"/>
          <p:cNvSpPr>
            <a:spLocks noGrp="1"/>
          </p:cNvSpPr>
          <p:nvPr>
            <p:ph type="body"/>
          </p:nvPr>
        </p:nvSpPr>
        <p:spPr>
          <a:xfrm>
            <a:off x="681120" y="4691160"/>
            <a:ext cx="5435280" cy="4443120"/>
          </a:xfrm>
          <a:prstGeom prst="rect">
            <a:avLst/>
          </a:prstGeom>
        </p:spPr>
        <p:txBody>
          <a:bodyPr anchor="ctr" bIns="46080" lIns="91800" rIns="91800" tIns="46080" wrap="none"/>
          <a:p>
            <a:endParaRPr/>
          </a:p>
        </p:txBody>
      </p:sp>
    </p:spTree>
  </p:cSld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TextShape 1"/>
          <p:cNvSpPr txBox="1"/>
          <p:nvPr/>
        </p:nvSpPr>
        <p:spPr>
          <a:xfrm>
            <a:off x="3849840" y="9377280"/>
            <a:ext cx="2943000" cy="491760"/>
          </a:xfrm>
          <a:prstGeom prst="rect">
            <a:avLst/>
          </a:prstGeom>
        </p:spPr>
        <p:txBody>
          <a:bodyPr anchor="b" bIns="46080" lIns="91800" rIns="91800" tIns="46080"/>
          <a:p>
            <a:pPr algn="r">
              <a:lnSpc>
                <a:spcPct val="100000"/>
              </a:lnSpc>
            </a:pPr>
            <a:fld id="{59352C7C-AA41-4002-B479-B5DEDF8BE821}" type="slidenum">
              <a:rPr lang="cs-CZ" sz="1200">
                <a:solidFill>
                  <a:srgbClr val="000000"/>
                </a:solidFill>
                <a:latin typeface="Times New Roman"/>
                <a:ea typeface="+mn-ea"/>
              </a:rPr>
              <a:t>&lt;číslo&gt;</a:t>
            </a:fld>
            <a:endParaRPr/>
          </a:p>
        </p:txBody>
      </p:sp>
      <p:sp>
        <p:nvSpPr>
          <p:cNvPr id="238" name="PlaceHolder 2"/>
          <p:cNvSpPr>
            <a:spLocks noGrp="1"/>
          </p:cNvSpPr>
          <p:nvPr>
            <p:ph type="body"/>
          </p:nvPr>
        </p:nvSpPr>
        <p:spPr>
          <a:xfrm>
            <a:off x="681120" y="4691160"/>
            <a:ext cx="5435280" cy="4443120"/>
          </a:xfrm>
          <a:prstGeom prst="rect">
            <a:avLst/>
          </a:prstGeom>
        </p:spPr>
        <p:txBody>
          <a:bodyPr anchor="ctr" bIns="46080" lIns="91800" rIns="91800" tIns="46080" wrap="none"/>
          <a:p>
            <a:endParaRPr/>
          </a:p>
        </p:txBody>
      </p:sp>
    </p:spTree>
  </p:cSld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TextShape 1"/>
          <p:cNvSpPr txBox="1"/>
          <p:nvPr/>
        </p:nvSpPr>
        <p:spPr>
          <a:xfrm>
            <a:off x="3849840" y="9377280"/>
            <a:ext cx="2943000" cy="491760"/>
          </a:xfrm>
          <a:prstGeom prst="rect">
            <a:avLst/>
          </a:prstGeom>
        </p:spPr>
        <p:txBody>
          <a:bodyPr anchor="b" bIns="46080" lIns="91800" rIns="91800" tIns="46080"/>
          <a:p>
            <a:pPr algn="r">
              <a:lnSpc>
                <a:spcPct val="100000"/>
              </a:lnSpc>
            </a:pPr>
            <a:fld id="{7123731A-B88F-4A87-B53E-03CB9F8C4A63}" type="slidenum">
              <a:rPr lang="cs-CZ" sz="1200">
                <a:solidFill>
                  <a:srgbClr val="000000"/>
                </a:solidFill>
                <a:latin typeface="Times New Roman"/>
                <a:ea typeface="+mn-ea"/>
              </a:rPr>
              <a:t>&lt;číslo&gt;</a:t>
            </a:fld>
            <a:endParaRPr/>
          </a:p>
        </p:txBody>
      </p:sp>
      <p:sp>
        <p:nvSpPr>
          <p:cNvPr id="240" name="PlaceHolder 2"/>
          <p:cNvSpPr>
            <a:spLocks noGrp="1"/>
          </p:cNvSpPr>
          <p:nvPr>
            <p:ph type="body"/>
          </p:nvPr>
        </p:nvSpPr>
        <p:spPr>
          <a:xfrm>
            <a:off x="681120" y="4691160"/>
            <a:ext cx="5435280" cy="4443120"/>
          </a:xfrm>
          <a:prstGeom prst="rect">
            <a:avLst/>
          </a:prstGeom>
        </p:spPr>
        <p:txBody>
          <a:bodyPr anchor="ctr" bIns="46080" lIns="91800" rIns="91800" tIns="46080" wrap="none"/>
          <a:p>
            <a:endParaRPr/>
          </a:p>
        </p:txBody>
      </p:sp>
    </p:spTree>
  </p:cSld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TextShape 1"/>
          <p:cNvSpPr txBox="1"/>
          <p:nvPr/>
        </p:nvSpPr>
        <p:spPr>
          <a:xfrm>
            <a:off x="3849840" y="9377280"/>
            <a:ext cx="2943000" cy="491760"/>
          </a:xfrm>
          <a:prstGeom prst="rect">
            <a:avLst/>
          </a:prstGeom>
        </p:spPr>
        <p:txBody>
          <a:bodyPr anchor="b" bIns="46080" lIns="91800" rIns="91800" tIns="46080"/>
          <a:p>
            <a:pPr algn="r">
              <a:lnSpc>
                <a:spcPct val="100000"/>
              </a:lnSpc>
            </a:pPr>
            <a:fld id="{A79DF4DD-54F6-4029-9829-967960165B3A}" type="slidenum">
              <a:rPr lang="cs-CZ" sz="1200">
                <a:solidFill>
                  <a:srgbClr val="000000"/>
                </a:solidFill>
                <a:latin typeface="Times New Roman"/>
                <a:ea typeface="+mn-ea"/>
              </a:rPr>
              <a:t>&lt;číslo&gt;</a:t>
            </a:fld>
            <a:endParaRPr/>
          </a:p>
        </p:txBody>
      </p:sp>
      <p:sp>
        <p:nvSpPr>
          <p:cNvPr id="242" name="PlaceHolder 2"/>
          <p:cNvSpPr>
            <a:spLocks noGrp="1"/>
          </p:cNvSpPr>
          <p:nvPr>
            <p:ph type="body"/>
          </p:nvPr>
        </p:nvSpPr>
        <p:spPr>
          <a:xfrm>
            <a:off x="681120" y="4691160"/>
            <a:ext cx="5435280" cy="4443120"/>
          </a:xfrm>
          <a:prstGeom prst="rect">
            <a:avLst/>
          </a:prstGeom>
        </p:spPr>
        <p:txBody>
          <a:bodyPr anchor="ctr" bIns="46080" lIns="91800" rIns="91800" tIns="46080" wrap="none"/>
          <a:p>
            <a:endParaRPr/>
          </a:p>
        </p:txBody>
      </p:sp>
    </p:spTree>
  </p:cSld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TextShape 1"/>
          <p:cNvSpPr txBox="1"/>
          <p:nvPr/>
        </p:nvSpPr>
        <p:spPr>
          <a:xfrm>
            <a:off x="3849840" y="9377280"/>
            <a:ext cx="2943000" cy="491760"/>
          </a:xfrm>
          <a:prstGeom prst="rect">
            <a:avLst/>
          </a:prstGeom>
        </p:spPr>
        <p:txBody>
          <a:bodyPr anchor="b" bIns="46080" lIns="91800" rIns="91800" tIns="46080"/>
          <a:p>
            <a:pPr algn="r">
              <a:lnSpc>
                <a:spcPct val="100000"/>
              </a:lnSpc>
            </a:pPr>
            <a:fld id="{A6D0F12E-8C70-4FEF-9266-9E9520CE7752}" type="slidenum">
              <a:rPr lang="cs-CZ" sz="1200">
                <a:solidFill>
                  <a:srgbClr val="000000"/>
                </a:solidFill>
                <a:latin typeface="Times New Roman"/>
                <a:ea typeface="+mn-ea"/>
              </a:rPr>
              <a:t>&lt;číslo&gt;</a:t>
            </a:fld>
            <a:endParaRPr/>
          </a:p>
        </p:txBody>
      </p:sp>
      <p:sp>
        <p:nvSpPr>
          <p:cNvPr id="244" name="PlaceHolder 2"/>
          <p:cNvSpPr>
            <a:spLocks noGrp="1"/>
          </p:cNvSpPr>
          <p:nvPr>
            <p:ph type="body"/>
          </p:nvPr>
        </p:nvSpPr>
        <p:spPr>
          <a:xfrm>
            <a:off x="681120" y="4691160"/>
            <a:ext cx="5435280" cy="4443120"/>
          </a:xfrm>
          <a:prstGeom prst="rect">
            <a:avLst/>
          </a:prstGeom>
        </p:spPr>
        <p:txBody>
          <a:bodyPr anchor="ctr" bIns="46080" lIns="91800" rIns="91800" tIns="46080" wrap="none"/>
          <a:p>
            <a:endParaRPr/>
          </a:p>
        </p:txBody>
      </p:sp>
    </p:spTree>
  </p:cSld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TextShape 1"/>
          <p:cNvSpPr txBox="1"/>
          <p:nvPr/>
        </p:nvSpPr>
        <p:spPr>
          <a:xfrm>
            <a:off x="3849840" y="9377280"/>
            <a:ext cx="2943000" cy="491760"/>
          </a:xfrm>
          <a:prstGeom prst="rect">
            <a:avLst/>
          </a:prstGeom>
        </p:spPr>
        <p:txBody>
          <a:bodyPr anchor="b" bIns="46080" lIns="91800" rIns="91800" tIns="46080"/>
          <a:p>
            <a:pPr algn="r">
              <a:lnSpc>
                <a:spcPct val="100000"/>
              </a:lnSpc>
            </a:pPr>
            <a:fld id="{E6A0236A-8116-4800-B3A2-15AEB29B161D}" type="slidenum">
              <a:rPr lang="cs-CZ" sz="1200">
                <a:solidFill>
                  <a:srgbClr val="000000"/>
                </a:solidFill>
                <a:latin typeface="Times New Roman"/>
                <a:ea typeface="+mn-ea"/>
              </a:rPr>
              <a:t>&lt;číslo&gt;</a:t>
            </a:fld>
            <a:endParaRPr/>
          </a:p>
        </p:txBody>
      </p:sp>
      <p:sp>
        <p:nvSpPr>
          <p:cNvPr id="246" name="PlaceHolder 2"/>
          <p:cNvSpPr>
            <a:spLocks noGrp="1"/>
          </p:cNvSpPr>
          <p:nvPr>
            <p:ph type="body"/>
          </p:nvPr>
        </p:nvSpPr>
        <p:spPr>
          <a:xfrm>
            <a:off x="681120" y="4691160"/>
            <a:ext cx="5435280" cy="4443120"/>
          </a:xfrm>
          <a:prstGeom prst="rect">
            <a:avLst/>
          </a:prstGeom>
        </p:spPr>
        <p:txBody>
          <a:bodyPr anchor="ctr" bIns="46080" lIns="91800" rIns="91800" tIns="46080" wrap="none"/>
          <a:p>
            <a:endParaRPr/>
          </a:p>
        </p:txBody>
      </p:sp>
    </p:spTree>
  </p:cSld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TextShape 1"/>
          <p:cNvSpPr txBox="1"/>
          <p:nvPr/>
        </p:nvSpPr>
        <p:spPr>
          <a:xfrm>
            <a:off x="3849840" y="9377280"/>
            <a:ext cx="2943000" cy="491760"/>
          </a:xfrm>
          <a:prstGeom prst="rect">
            <a:avLst/>
          </a:prstGeom>
        </p:spPr>
        <p:txBody>
          <a:bodyPr anchor="b" bIns="46080" lIns="91800" rIns="91800" tIns="46080"/>
          <a:p>
            <a:pPr algn="r">
              <a:lnSpc>
                <a:spcPct val="100000"/>
              </a:lnSpc>
            </a:pPr>
            <a:fld id="{4FFE4E2D-F785-4E13-8725-F20BBF2A3E8F}" type="slidenum">
              <a:rPr lang="cs-CZ" sz="1200">
                <a:solidFill>
                  <a:srgbClr val="000000"/>
                </a:solidFill>
                <a:latin typeface="Times New Roman"/>
                <a:ea typeface="+mn-ea"/>
              </a:rPr>
              <a:t>&lt;číslo&gt;</a:t>
            </a:fld>
            <a:endParaRPr/>
          </a:p>
        </p:txBody>
      </p:sp>
      <p:sp>
        <p:nvSpPr>
          <p:cNvPr id="248" name="PlaceHolder 2"/>
          <p:cNvSpPr>
            <a:spLocks noGrp="1"/>
          </p:cNvSpPr>
          <p:nvPr>
            <p:ph type="body"/>
          </p:nvPr>
        </p:nvSpPr>
        <p:spPr>
          <a:xfrm>
            <a:off x="681120" y="4691160"/>
            <a:ext cx="5435280" cy="4443120"/>
          </a:xfrm>
          <a:prstGeom prst="rect">
            <a:avLst/>
          </a:prstGeom>
        </p:spPr>
        <p:txBody>
          <a:bodyPr anchor="ctr" bIns="46080" lIns="91800" rIns="91800" tIns="46080" wrap="none"/>
          <a:p>
            <a:endParaRPr/>
          </a:p>
        </p:txBody>
      </p:sp>
    </p:spTree>
  </p:cSld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TextShape 1"/>
          <p:cNvSpPr txBox="1"/>
          <p:nvPr/>
        </p:nvSpPr>
        <p:spPr>
          <a:xfrm>
            <a:off x="3849840" y="9377280"/>
            <a:ext cx="2943000" cy="491760"/>
          </a:xfrm>
          <a:prstGeom prst="rect">
            <a:avLst/>
          </a:prstGeom>
        </p:spPr>
        <p:txBody>
          <a:bodyPr anchor="b" bIns="46080" lIns="91800" rIns="91800" tIns="46080"/>
          <a:p>
            <a:pPr algn="r">
              <a:lnSpc>
                <a:spcPct val="100000"/>
              </a:lnSpc>
            </a:pPr>
            <a:fld id="{2D0FF7C5-5DA6-4358-B5E0-62F778EDB0B4}" type="slidenum">
              <a:rPr lang="cs-CZ" sz="1200">
                <a:solidFill>
                  <a:srgbClr val="000000"/>
                </a:solidFill>
                <a:latin typeface="Times New Roman"/>
                <a:ea typeface="+mn-ea"/>
              </a:rPr>
              <a:t>&lt;číslo&gt;</a:t>
            </a:fld>
            <a:endParaRPr/>
          </a:p>
        </p:txBody>
      </p:sp>
      <p:sp>
        <p:nvSpPr>
          <p:cNvPr id="250" name="PlaceHolder 2"/>
          <p:cNvSpPr>
            <a:spLocks noGrp="1"/>
          </p:cNvSpPr>
          <p:nvPr>
            <p:ph type="body"/>
          </p:nvPr>
        </p:nvSpPr>
        <p:spPr>
          <a:xfrm>
            <a:off x="681120" y="4691160"/>
            <a:ext cx="5435280" cy="4443120"/>
          </a:xfrm>
          <a:prstGeom prst="rect">
            <a:avLst/>
          </a:prstGeom>
        </p:spPr>
        <p:txBody>
          <a:bodyPr anchor="ctr" bIns="46080" lIns="91800" rIns="91800" tIns="46080" wrap="none"/>
          <a:p>
            <a:endParaRPr/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TextShape 1"/>
          <p:cNvSpPr txBox="1"/>
          <p:nvPr/>
        </p:nvSpPr>
        <p:spPr>
          <a:xfrm>
            <a:off x="3849840" y="9377280"/>
            <a:ext cx="2943000" cy="491760"/>
          </a:xfrm>
          <a:prstGeom prst="rect">
            <a:avLst/>
          </a:prstGeom>
        </p:spPr>
        <p:txBody>
          <a:bodyPr anchor="b" bIns="46080" lIns="91800" rIns="91800" tIns="46080"/>
          <a:p>
            <a:pPr algn="r">
              <a:lnSpc>
                <a:spcPct val="100000"/>
              </a:lnSpc>
            </a:pPr>
            <a:fld id="{65EBF2DA-84BF-4AD8-8F74-6872D8C46965}" type="slidenum">
              <a:rPr lang="cs-CZ" sz="1200">
                <a:solidFill>
                  <a:srgbClr val="000000"/>
                </a:solidFill>
                <a:latin typeface="Times New Roman"/>
                <a:ea typeface="+mn-ea"/>
              </a:rPr>
              <a:t>&lt;číslo&gt;</a:t>
            </a:fld>
            <a:endParaRPr/>
          </a:p>
        </p:txBody>
      </p:sp>
      <p:sp>
        <p:nvSpPr>
          <p:cNvPr id="216" name="PlaceHolder 2"/>
          <p:cNvSpPr>
            <a:spLocks noGrp="1"/>
          </p:cNvSpPr>
          <p:nvPr>
            <p:ph type="body"/>
          </p:nvPr>
        </p:nvSpPr>
        <p:spPr>
          <a:xfrm>
            <a:off x="681120" y="4691160"/>
            <a:ext cx="5435280" cy="4443120"/>
          </a:xfrm>
          <a:prstGeom prst="rect">
            <a:avLst/>
          </a:prstGeom>
        </p:spPr>
        <p:txBody>
          <a:bodyPr anchor="ctr" bIns="46080" lIns="91800" rIns="91800" tIns="46080" wrap="none"/>
          <a:p>
            <a:endParaRPr/>
          </a:p>
        </p:txBody>
      </p:sp>
    </p:spTree>
  </p:cSld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TextShape 1"/>
          <p:cNvSpPr txBox="1"/>
          <p:nvPr/>
        </p:nvSpPr>
        <p:spPr>
          <a:xfrm>
            <a:off x="3849840" y="9377280"/>
            <a:ext cx="2943000" cy="491760"/>
          </a:xfrm>
          <a:prstGeom prst="rect">
            <a:avLst/>
          </a:prstGeom>
        </p:spPr>
        <p:txBody>
          <a:bodyPr anchor="b" bIns="46080" lIns="91800" rIns="91800" tIns="46080"/>
          <a:p>
            <a:pPr algn="r">
              <a:lnSpc>
                <a:spcPct val="100000"/>
              </a:lnSpc>
            </a:pPr>
            <a:fld id="{A039D39F-B612-42E2-AE41-1F9393A8CDE8}" type="slidenum">
              <a:rPr lang="cs-CZ" sz="1200">
                <a:solidFill>
                  <a:srgbClr val="000000"/>
                </a:solidFill>
                <a:latin typeface="Times New Roman"/>
                <a:ea typeface="+mn-ea"/>
              </a:rPr>
              <a:t>&lt;číslo&gt;</a:t>
            </a:fld>
            <a:endParaRPr/>
          </a:p>
        </p:txBody>
      </p:sp>
      <p:sp>
        <p:nvSpPr>
          <p:cNvPr id="252" name="PlaceHolder 2"/>
          <p:cNvSpPr>
            <a:spLocks noGrp="1"/>
          </p:cNvSpPr>
          <p:nvPr>
            <p:ph type="body"/>
          </p:nvPr>
        </p:nvSpPr>
        <p:spPr>
          <a:xfrm>
            <a:off x="681120" y="4691160"/>
            <a:ext cx="5435280" cy="4443120"/>
          </a:xfrm>
          <a:prstGeom prst="rect">
            <a:avLst/>
          </a:prstGeom>
        </p:spPr>
        <p:txBody>
          <a:bodyPr anchor="ctr" bIns="46080" lIns="91800" rIns="91800" tIns="46080" wrap="none"/>
          <a:p>
            <a:endParaRPr/>
          </a:p>
        </p:txBody>
      </p:sp>
    </p:spTree>
  </p:cSld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PlaceHolder 1"/>
          <p:cNvSpPr>
            <a:spLocks noGrp="1"/>
          </p:cNvSpPr>
          <p:nvPr>
            <p:ph type="body"/>
          </p:nvPr>
        </p:nvSpPr>
        <p:spPr>
          <a:xfrm>
            <a:off x="681120" y="4691160"/>
            <a:ext cx="5433480" cy="4441320"/>
          </a:xfrm>
          <a:prstGeom prst="rect">
            <a:avLst/>
          </a:prstGeom>
        </p:spPr>
        <p:txBody>
          <a:bodyPr bIns="46080" lIns="91800" rIns="91800" tIns="46080"/>
          <a:p>
            <a:endParaRPr/>
          </a:p>
        </p:txBody>
      </p:sp>
      <p:sp>
        <p:nvSpPr>
          <p:cNvPr id="254" name="TextShape 2"/>
          <p:cNvSpPr txBox="1"/>
          <p:nvPr/>
        </p:nvSpPr>
        <p:spPr>
          <a:xfrm>
            <a:off x="3849840" y="9377280"/>
            <a:ext cx="2943000" cy="491760"/>
          </a:xfrm>
          <a:prstGeom prst="rect">
            <a:avLst/>
          </a:prstGeom>
        </p:spPr>
        <p:txBody>
          <a:bodyPr anchor="b" bIns="46080" lIns="91800" rIns="91800" tIns="46080"/>
          <a:p>
            <a:pPr>
              <a:lnSpc>
                <a:spcPct val="100000"/>
              </a:lnSpc>
            </a:pPr>
            <a:fld id="{B6265D1A-AB01-4D2C-B73A-B8A0300D82BA}" type="slidenum">
              <a:rPr lang="cs-CZ" sz="1200">
                <a:solidFill>
                  <a:srgbClr val="000000"/>
                </a:solidFill>
                <a:latin typeface="Times New Roman"/>
                <a:ea typeface="+mn-ea"/>
              </a:rPr>
              <a:t>&lt;číslo&gt;</a:t>
            </a:fld>
            <a:endParaRPr/>
          </a:p>
        </p:txBody>
      </p:sp>
    </p:spTree>
  </p:cSld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TextShape 1"/>
          <p:cNvSpPr txBox="1"/>
          <p:nvPr/>
        </p:nvSpPr>
        <p:spPr>
          <a:xfrm>
            <a:off x="3849840" y="9377280"/>
            <a:ext cx="2943000" cy="491760"/>
          </a:xfrm>
          <a:prstGeom prst="rect">
            <a:avLst/>
          </a:prstGeom>
        </p:spPr>
        <p:txBody>
          <a:bodyPr anchor="b" bIns="46080" lIns="91800" rIns="91800" tIns="46080"/>
          <a:p>
            <a:pPr algn="r">
              <a:lnSpc>
                <a:spcPct val="100000"/>
              </a:lnSpc>
            </a:pPr>
            <a:fld id="{B03242E2-9502-4092-8602-783EACF2B803}" type="slidenum">
              <a:rPr lang="cs-CZ" sz="1200">
                <a:solidFill>
                  <a:srgbClr val="000000"/>
                </a:solidFill>
                <a:latin typeface="Times New Roman"/>
                <a:ea typeface="+mn-ea"/>
              </a:rPr>
              <a:t>&lt;číslo&gt;</a:t>
            </a:fld>
            <a:endParaRPr/>
          </a:p>
        </p:txBody>
      </p:sp>
      <p:sp>
        <p:nvSpPr>
          <p:cNvPr id="256" name="PlaceHolder 2"/>
          <p:cNvSpPr>
            <a:spLocks noGrp="1"/>
          </p:cNvSpPr>
          <p:nvPr>
            <p:ph type="body"/>
          </p:nvPr>
        </p:nvSpPr>
        <p:spPr>
          <a:xfrm>
            <a:off x="681120" y="4691160"/>
            <a:ext cx="5435280" cy="4443120"/>
          </a:xfrm>
          <a:prstGeom prst="rect">
            <a:avLst/>
          </a:prstGeom>
        </p:spPr>
        <p:txBody>
          <a:bodyPr anchor="ctr" bIns="46080" lIns="91800" rIns="91800" tIns="46080" wrap="none"/>
          <a:p>
            <a:endParaRPr/>
          </a:p>
        </p:txBody>
      </p:sp>
    </p:spTree>
  </p:cSld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TextShape 1"/>
          <p:cNvSpPr txBox="1"/>
          <p:nvPr/>
        </p:nvSpPr>
        <p:spPr>
          <a:xfrm>
            <a:off x="3849840" y="9377280"/>
            <a:ext cx="2943000" cy="491760"/>
          </a:xfrm>
          <a:prstGeom prst="rect">
            <a:avLst/>
          </a:prstGeom>
        </p:spPr>
        <p:txBody>
          <a:bodyPr anchor="b" bIns="46080" lIns="91800" rIns="91800" tIns="46080"/>
          <a:p>
            <a:pPr algn="r">
              <a:lnSpc>
                <a:spcPct val="100000"/>
              </a:lnSpc>
            </a:pPr>
            <a:fld id="{E1077AE1-0895-48C1-98EC-00D564E46DD3}" type="slidenum">
              <a:rPr lang="cs-CZ" sz="1200">
                <a:solidFill>
                  <a:srgbClr val="000000"/>
                </a:solidFill>
                <a:latin typeface="Times New Roman"/>
                <a:ea typeface="+mn-ea"/>
              </a:rPr>
              <a:t>&lt;číslo&gt;</a:t>
            </a:fld>
            <a:endParaRPr/>
          </a:p>
        </p:txBody>
      </p:sp>
      <p:sp>
        <p:nvSpPr>
          <p:cNvPr id="258" name="PlaceHolder 2"/>
          <p:cNvSpPr>
            <a:spLocks noGrp="1"/>
          </p:cNvSpPr>
          <p:nvPr>
            <p:ph type="body"/>
          </p:nvPr>
        </p:nvSpPr>
        <p:spPr>
          <a:xfrm>
            <a:off x="681120" y="4691160"/>
            <a:ext cx="5435280" cy="4443120"/>
          </a:xfrm>
          <a:prstGeom prst="rect">
            <a:avLst/>
          </a:prstGeom>
        </p:spPr>
        <p:txBody>
          <a:bodyPr anchor="ctr" bIns="46080" lIns="91800" rIns="91800" tIns="46080" wrap="none"/>
          <a:p>
            <a:endParaRPr/>
          </a:p>
        </p:txBody>
      </p:sp>
    </p:spTree>
  </p:cSld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TextShape 1"/>
          <p:cNvSpPr txBox="1"/>
          <p:nvPr/>
        </p:nvSpPr>
        <p:spPr>
          <a:xfrm>
            <a:off x="3849840" y="9377280"/>
            <a:ext cx="2943000" cy="491760"/>
          </a:xfrm>
          <a:prstGeom prst="rect">
            <a:avLst/>
          </a:prstGeom>
        </p:spPr>
        <p:txBody>
          <a:bodyPr anchor="b" bIns="46080" lIns="91800" rIns="91800" tIns="46080"/>
          <a:p>
            <a:pPr algn="r">
              <a:lnSpc>
                <a:spcPct val="100000"/>
              </a:lnSpc>
            </a:pPr>
            <a:fld id="{EF31BE2A-8EBE-468A-BED1-5B1FE5B5F97A}" type="slidenum">
              <a:rPr lang="cs-CZ" sz="1200">
                <a:solidFill>
                  <a:srgbClr val="000000"/>
                </a:solidFill>
                <a:latin typeface="Times New Roman"/>
                <a:ea typeface="+mn-ea"/>
              </a:rPr>
              <a:t>&lt;číslo&gt;</a:t>
            </a:fld>
            <a:endParaRPr/>
          </a:p>
        </p:txBody>
      </p:sp>
      <p:sp>
        <p:nvSpPr>
          <p:cNvPr id="260" name="PlaceHolder 2"/>
          <p:cNvSpPr>
            <a:spLocks noGrp="1"/>
          </p:cNvSpPr>
          <p:nvPr>
            <p:ph type="body"/>
          </p:nvPr>
        </p:nvSpPr>
        <p:spPr>
          <a:xfrm>
            <a:off x="681120" y="4691160"/>
            <a:ext cx="5435280" cy="4443120"/>
          </a:xfrm>
          <a:prstGeom prst="rect">
            <a:avLst/>
          </a:prstGeom>
        </p:spPr>
        <p:txBody>
          <a:bodyPr anchor="ctr" bIns="46080" lIns="91800" rIns="91800" tIns="46080" wrap="none"/>
          <a:p>
            <a:endParaRPr/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TextShape 1"/>
          <p:cNvSpPr txBox="1"/>
          <p:nvPr/>
        </p:nvSpPr>
        <p:spPr>
          <a:xfrm>
            <a:off x="3849840" y="9377280"/>
            <a:ext cx="2943000" cy="491760"/>
          </a:xfrm>
          <a:prstGeom prst="rect">
            <a:avLst/>
          </a:prstGeom>
        </p:spPr>
        <p:txBody>
          <a:bodyPr anchor="b" bIns="46080" lIns="91800" rIns="91800" tIns="46080"/>
          <a:p>
            <a:pPr algn="r">
              <a:lnSpc>
                <a:spcPct val="100000"/>
              </a:lnSpc>
            </a:pPr>
            <a:fld id="{002957F3-34A6-4C66-A6B7-60265B0AD790}" type="slidenum">
              <a:rPr lang="cs-CZ" sz="1200">
                <a:solidFill>
                  <a:srgbClr val="000000"/>
                </a:solidFill>
                <a:latin typeface="Times New Roman"/>
                <a:ea typeface="+mn-ea"/>
              </a:rPr>
              <a:t>&lt;číslo&gt;</a:t>
            </a:fld>
            <a:endParaRPr/>
          </a:p>
        </p:txBody>
      </p:sp>
      <p:sp>
        <p:nvSpPr>
          <p:cNvPr id="218" name="PlaceHolder 2"/>
          <p:cNvSpPr>
            <a:spLocks noGrp="1"/>
          </p:cNvSpPr>
          <p:nvPr>
            <p:ph type="body"/>
          </p:nvPr>
        </p:nvSpPr>
        <p:spPr>
          <a:xfrm>
            <a:off x="681120" y="4691160"/>
            <a:ext cx="5435280" cy="4443120"/>
          </a:xfrm>
          <a:prstGeom prst="rect">
            <a:avLst/>
          </a:prstGeom>
        </p:spPr>
        <p:txBody>
          <a:bodyPr anchor="ctr" bIns="46080" lIns="91800" rIns="91800" tIns="46080" wrap="none"/>
          <a:p>
            <a:endParaRPr/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TextShape 1"/>
          <p:cNvSpPr txBox="1"/>
          <p:nvPr/>
        </p:nvSpPr>
        <p:spPr>
          <a:xfrm>
            <a:off x="3849840" y="9377280"/>
            <a:ext cx="2943000" cy="491760"/>
          </a:xfrm>
          <a:prstGeom prst="rect">
            <a:avLst/>
          </a:prstGeom>
        </p:spPr>
        <p:txBody>
          <a:bodyPr anchor="b" bIns="46080" lIns="91800" rIns="91800" tIns="46080"/>
          <a:p>
            <a:pPr algn="r">
              <a:lnSpc>
                <a:spcPct val="100000"/>
              </a:lnSpc>
            </a:pPr>
            <a:fld id="{C226B010-0E09-4191-A7A4-7E16AB5FA889}" type="slidenum">
              <a:rPr lang="cs-CZ" sz="1200">
                <a:solidFill>
                  <a:srgbClr val="000000"/>
                </a:solidFill>
                <a:latin typeface="Times New Roman"/>
                <a:ea typeface="+mn-ea"/>
              </a:rPr>
              <a:t>&lt;číslo&gt;</a:t>
            </a:fld>
            <a:endParaRPr/>
          </a:p>
        </p:txBody>
      </p:sp>
      <p:sp>
        <p:nvSpPr>
          <p:cNvPr id="220" name="PlaceHolder 2"/>
          <p:cNvSpPr>
            <a:spLocks noGrp="1"/>
          </p:cNvSpPr>
          <p:nvPr>
            <p:ph type="body"/>
          </p:nvPr>
        </p:nvSpPr>
        <p:spPr>
          <a:xfrm>
            <a:off x="681120" y="4691160"/>
            <a:ext cx="5435280" cy="4443120"/>
          </a:xfrm>
          <a:prstGeom prst="rect">
            <a:avLst/>
          </a:prstGeom>
        </p:spPr>
        <p:txBody>
          <a:bodyPr anchor="ctr" bIns="46080" lIns="91800" rIns="91800" tIns="46080" wrap="none"/>
          <a:p>
            <a:endParaRPr/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TextShape 1"/>
          <p:cNvSpPr txBox="1"/>
          <p:nvPr/>
        </p:nvSpPr>
        <p:spPr>
          <a:xfrm>
            <a:off x="3849840" y="9377280"/>
            <a:ext cx="2943000" cy="491760"/>
          </a:xfrm>
          <a:prstGeom prst="rect">
            <a:avLst/>
          </a:prstGeom>
        </p:spPr>
        <p:txBody>
          <a:bodyPr anchor="b" bIns="46080" lIns="91800" rIns="91800" tIns="46080"/>
          <a:p>
            <a:pPr algn="r">
              <a:lnSpc>
                <a:spcPct val="100000"/>
              </a:lnSpc>
            </a:pPr>
            <a:fld id="{A7CF9539-7498-4AAF-B4C0-2C8B365B71D8}" type="slidenum">
              <a:rPr lang="cs-CZ" sz="1200">
                <a:solidFill>
                  <a:srgbClr val="000000"/>
                </a:solidFill>
                <a:latin typeface="Times New Roman"/>
                <a:ea typeface="+mn-ea"/>
              </a:rPr>
              <a:t>&lt;číslo&gt;</a:t>
            </a:fld>
            <a:endParaRPr/>
          </a:p>
        </p:txBody>
      </p:sp>
      <p:sp>
        <p:nvSpPr>
          <p:cNvPr id="222" name="PlaceHolder 2"/>
          <p:cNvSpPr>
            <a:spLocks noGrp="1"/>
          </p:cNvSpPr>
          <p:nvPr>
            <p:ph type="body"/>
          </p:nvPr>
        </p:nvSpPr>
        <p:spPr>
          <a:xfrm>
            <a:off x="681120" y="4691160"/>
            <a:ext cx="5435280" cy="4443120"/>
          </a:xfrm>
          <a:prstGeom prst="rect">
            <a:avLst/>
          </a:prstGeom>
        </p:spPr>
        <p:txBody>
          <a:bodyPr anchor="ctr" bIns="46080" lIns="91800" rIns="91800" tIns="46080" wrap="none"/>
          <a:p>
            <a:endParaRPr/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TextShape 1"/>
          <p:cNvSpPr txBox="1"/>
          <p:nvPr/>
        </p:nvSpPr>
        <p:spPr>
          <a:xfrm>
            <a:off x="3849840" y="9377280"/>
            <a:ext cx="2943000" cy="491760"/>
          </a:xfrm>
          <a:prstGeom prst="rect">
            <a:avLst/>
          </a:prstGeom>
        </p:spPr>
        <p:txBody>
          <a:bodyPr anchor="b" bIns="46080" lIns="91800" rIns="91800" tIns="46080"/>
          <a:p>
            <a:pPr algn="r">
              <a:lnSpc>
                <a:spcPct val="100000"/>
              </a:lnSpc>
            </a:pPr>
            <a:fld id="{EA391336-D7D5-44B5-A01D-079EF8056BAA}" type="slidenum">
              <a:rPr lang="cs-CZ" sz="1200">
                <a:solidFill>
                  <a:srgbClr val="000000"/>
                </a:solidFill>
                <a:latin typeface="Times New Roman"/>
                <a:ea typeface="+mn-ea"/>
              </a:rPr>
              <a:t>&lt;číslo&gt;</a:t>
            </a:fld>
            <a:endParaRPr/>
          </a:p>
        </p:txBody>
      </p:sp>
      <p:sp>
        <p:nvSpPr>
          <p:cNvPr id="224" name="PlaceHolder 2"/>
          <p:cNvSpPr>
            <a:spLocks noGrp="1"/>
          </p:cNvSpPr>
          <p:nvPr>
            <p:ph type="body"/>
          </p:nvPr>
        </p:nvSpPr>
        <p:spPr>
          <a:xfrm>
            <a:off x="681120" y="4691160"/>
            <a:ext cx="5435280" cy="4443120"/>
          </a:xfrm>
          <a:prstGeom prst="rect">
            <a:avLst/>
          </a:prstGeom>
        </p:spPr>
        <p:txBody>
          <a:bodyPr anchor="ctr" bIns="46080" lIns="91800" rIns="91800" tIns="46080" wrap="none"/>
          <a:p>
            <a:endParaRPr/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TextShape 1"/>
          <p:cNvSpPr txBox="1"/>
          <p:nvPr/>
        </p:nvSpPr>
        <p:spPr>
          <a:xfrm>
            <a:off x="3849840" y="9377280"/>
            <a:ext cx="2943000" cy="491760"/>
          </a:xfrm>
          <a:prstGeom prst="rect">
            <a:avLst/>
          </a:prstGeom>
        </p:spPr>
        <p:txBody>
          <a:bodyPr anchor="b" bIns="46080" lIns="91800" rIns="91800" tIns="46080"/>
          <a:p>
            <a:pPr algn="r">
              <a:lnSpc>
                <a:spcPct val="100000"/>
              </a:lnSpc>
            </a:pPr>
            <a:fld id="{35B054C8-C777-4C62-B008-23DF1EE617D9}" type="slidenum">
              <a:rPr lang="cs-CZ" sz="1200">
                <a:solidFill>
                  <a:srgbClr val="000000"/>
                </a:solidFill>
                <a:latin typeface="Times New Roman"/>
                <a:ea typeface="+mn-ea"/>
              </a:rPr>
              <a:t>&lt;číslo&gt;</a:t>
            </a:fld>
            <a:endParaRPr/>
          </a:p>
        </p:txBody>
      </p:sp>
      <p:sp>
        <p:nvSpPr>
          <p:cNvPr id="226" name="PlaceHolder 2"/>
          <p:cNvSpPr>
            <a:spLocks noGrp="1"/>
          </p:cNvSpPr>
          <p:nvPr>
            <p:ph type="body"/>
          </p:nvPr>
        </p:nvSpPr>
        <p:spPr>
          <a:xfrm>
            <a:off x="681120" y="4691160"/>
            <a:ext cx="5435280" cy="4443120"/>
          </a:xfrm>
          <a:prstGeom prst="rect">
            <a:avLst/>
          </a:prstGeom>
        </p:spPr>
        <p:txBody>
          <a:bodyPr anchor="ctr" bIns="46080" lIns="91800" rIns="91800" tIns="46080" wrap="none"/>
          <a:p>
            <a:endParaRPr/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TextShape 1"/>
          <p:cNvSpPr txBox="1"/>
          <p:nvPr/>
        </p:nvSpPr>
        <p:spPr>
          <a:xfrm>
            <a:off x="3849840" y="9377280"/>
            <a:ext cx="2943000" cy="491760"/>
          </a:xfrm>
          <a:prstGeom prst="rect">
            <a:avLst/>
          </a:prstGeom>
        </p:spPr>
        <p:txBody>
          <a:bodyPr anchor="b" bIns="46080" lIns="91800" rIns="91800" tIns="46080"/>
          <a:p>
            <a:pPr algn="r">
              <a:lnSpc>
                <a:spcPct val="100000"/>
              </a:lnSpc>
            </a:pPr>
            <a:fld id="{31047D6F-E1EC-407F-BDE5-181B23AEE02E}" type="slidenum">
              <a:rPr lang="cs-CZ" sz="1200">
                <a:solidFill>
                  <a:srgbClr val="000000"/>
                </a:solidFill>
                <a:latin typeface="Times New Roman"/>
                <a:ea typeface="+mn-ea"/>
              </a:rPr>
              <a:t>&lt;číslo&gt;</a:t>
            </a:fld>
            <a:endParaRPr/>
          </a:p>
        </p:txBody>
      </p:sp>
      <p:sp>
        <p:nvSpPr>
          <p:cNvPr id="228" name="PlaceHolder 2"/>
          <p:cNvSpPr>
            <a:spLocks noGrp="1"/>
          </p:cNvSpPr>
          <p:nvPr>
            <p:ph type="body"/>
          </p:nvPr>
        </p:nvSpPr>
        <p:spPr>
          <a:xfrm>
            <a:off x="681120" y="4691160"/>
            <a:ext cx="5435280" cy="4443120"/>
          </a:xfrm>
          <a:prstGeom prst="rect">
            <a:avLst/>
          </a:prstGeom>
        </p:spPr>
        <p:txBody>
          <a:bodyPr anchor="ctr" bIns="46080" lIns="91800" rIns="91800" tIns="46080" wrap="none"/>
          <a:p>
            <a:endParaRPr/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TextShape 1"/>
          <p:cNvSpPr txBox="1"/>
          <p:nvPr/>
        </p:nvSpPr>
        <p:spPr>
          <a:xfrm>
            <a:off x="3849840" y="9377280"/>
            <a:ext cx="2943000" cy="491760"/>
          </a:xfrm>
          <a:prstGeom prst="rect">
            <a:avLst/>
          </a:prstGeom>
        </p:spPr>
        <p:txBody>
          <a:bodyPr anchor="b" bIns="46080" lIns="91800" rIns="91800" tIns="46080"/>
          <a:p>
            <a:pPr algn="r">
              <a:lnSpc>
                <a:spcPct val="100000"/>
              </a:lnSpc>
            </a:pPr>
            <a:fld id="{A6115B33-C009-4C0F-BC98-3AFC9D3609DB}" type="slidenum">
              <a:rPr lang="cs-CZ" sz="1200">
                <a:solidFill>
                  <a:srgbClr val="000000"/>
                </a:solidFill>
                <a:latin typeface="Times New Roman"/>
                <a:ea typeface="+mn-ea"/>
              </a:rPr>
              <a:t>&lt;číslo&gt;</a:t>
            </a:fld>
            <a:endParaRPr/>
          </a:p>
        </p:txBody>
      </p:sp>
      <p:sp>
        <p:nvSpPr>
          <p:cNvPr id="230" name="PlaceHolder 2"/>
          <p:cNvSpPr>
            <a:spLocks noGrp="1"/>
          </p:cNvSpPr>
          <p:nvPr>
            <p:ph type="body"/>
          </p:nvPr>
        </p:nvSpPr>
        <p:spPr>
          <a:xfrm>
            <a:off x="681120" y="4691160"/>
            <a:ext cx="5435280" cy="4443120"/>
          </a:xfrm>
          <a:prstGeom prst="rect">
            <a:avLst/>
          </a:prstGeom>
        </p:spPr>
        <p:txBody>
          <a:bodyPr anchor="ctr" bIns="46080" lIns="91800" rIns="91800" tIns="46080" wrap="none"/>
          <a:p>
            <a:endParaRPr/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openxmlformats.org/officeDocument/2006/relationships/image" Target="../media/image6.png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681720"/>
            <a:ext cx="82292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673520" y="36817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57200" y="36817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pic>
        <p:nvPicPr>
          <p:cNvPr descr="" id="37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5492520" y="3681360"/>
            <a:ext cx="2377440" cy="1896840"/>
          </a:xfrm>
          <a:prstGeom prst="rect">
            <a:avLst/>
          </a:prstGeom>
          <a:ln>
            <a:noFill/>
          </a:ln>
        </p:spPr>
      </p:pic>
      <p:pic>
        <p:nvPicPr>
          <p:cNvPr descr="" id="38" name=""/>
          <p:cNvPicPr/>
          <p:nvPr/>
        </p:nvPicPr>
        <p:blipFill>
          <a:blip r:embed="rId3"/>
          <a:stretch>
            <a:fillRect/>
          </a:stretch>
        </p:blipFill>
        <p:spPr>
          <a:xfrm>
            <a:off x="1276200" y="3681360"/>
            <a:ext cx="2377440" cy="189684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45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64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nly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82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57200" y="36817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64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AndTwoObj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4673520" y="36817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Over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457200" y="3681720"/>
            <a:ext cx="822852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457200" y="3681720"/>
            <a:ext cx="82292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71" name="PlaceHolder 4"/>
          <p:cNvSpPr>
            <a:spLocks noGrp="1"/>
          </p:cNvSpPr>
          <p:nvPr>
            <p:ph type="body"/>
          </p:nvPr>
        </p:nvSpPr>
        <p:spPr>
          <a:xfrm>
            <a:off x="4673520" y="36817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72" name="PlaceHolder 5"/>
          <p:cNvSpPr>
            <a:spLocks noGrp="1"/>
          </p:cNvSpPr>
          <p:nvPr>
            <p:ph type="body"/>
          </p:nvPr>
        </p:nvSpPr>
        <p:spPr>
          <a:xfrm>
            <a:off x="457200" y="36817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pic>
        <p:nvPicPr>
          <p:cNvPr descr="" id="76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5492520" y="3681360"/>
            <a:ext cx="2377440" cy="1896840"/>
          </a:xfrm>
          <a:prstGeom prst="rect">
            <a:avLst/>
          </a:prstGeom>
          <a:ln>
            <a:noFill/>
          </a:ln>
        </p:spPr>
      </p:pic>
      <p:pic>
        <p:nvPicPr>
          <p:cNvPr descr="" id="77" name=""/>
          <p:cNvPicPr/>
          <p:nvPr/>
        </p:nvPicPr>
        <p:blipFill>
          <a:blip r:embed="rId3"/>
          <a:stretch>
            <a:fillRect/>
          </a:stretch>
        </p:blipFill>
        <p:spPr>
          <a:xfrm>
            <a:off x="1276200" y="3681360"/>
            <a:ext cx="2377440" cy="189684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nly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82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57200" y="36817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AndTwoObj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3520" y="36817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Over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3520" y="1604520"/>
            <a:ext cx="4015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681720"/>
            <a:ext cx="822852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0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5722920"/>
            <a:ext cx="9145080" cy="1134720"/>
          </a:xfrm>
          <a:prstGeom prst="rect">
            <a:avLst/>
          </a:prstGeom>
          <a:ln>
            <a:noFill/>
          </a:ln>
        </p:spPr>
      </p:pic>
      <p:sp>
        <p:nvSpPr>
          <p:cNvPr id="1" name="PlaceHolder 1"/>
          <p:cNvSpPr>
            <a:spLocks noGrp="1"/>
          </p:cNvSpPr>
          <p:nvPr>
            <p:ph type="ftr"/>
          </p:nvPr>
        </p:nvSpPr>
        <p:spPr>
          <a:xfrm>
            <a:off x="1187280" y="6669000"/>
            <a:ext cx="5398560" cy="124920"/>
          </a:xfrm>
          <a:prstGeom prst="rect">
            <a:avLst/>
          </a:prstGeom>
        </p:spPr>
        <p:txBody>
          <a:bodyPr bIns="0" lIns="0" rIns="0" tIns="0"/>
          <a:p>
            <a:pPr>
              <a:lnSpc>
                <a:spcPct val="100000"/>
              </a:lnSpc>
            </a:pPr>
            <a:r>
              <a:rPr lang="cs-CZ" sz="800">
                <a:solidFill>
                  <a:srgbClr val="1252a2"/>
                </a:solidFill>
                <a:latin typeface="Franklin Gothic Book"/>
              </a:rPr>
              <a:t>Name  |  Funktion  |  Datum</a:t>
            </a:r>
            <a:endParaRPr/>
          </a:p>
        </p:txBody>
      </p:sp>
      <p:sp>
        <p:nvSpPr>
          <p:cNvPr id="2" name="PlaceHolder 2"/>
          <p:cNvSpPr>
            <a:spLocks noGrp="1"/>
          </p:cNvSpPr>
          <p:nvPr>
            <p:ph type="sldNum"/>
          </p:nvPr>
        </p:nvSpPr>
        <p:spPr>
          <a:xfrm>
            <a:off x="468360" y="6669000"/>
            <a:ext cx="537840" cy="242640"/>
          </a:xfrm>
          <a:prstGeom prst="rect">
            <a:avLst/>
          </a:prstGeom>
        </p:spPr>
        <p:txBody>
          <a:bodyPr bIns="0" lIns="0" rIns="0" tIns="0"/>
          <a:p>
            <a:pPr>
              <a:lnSpc>
                <a:spcPct val="100000"/>
              </a:lnSpc>
            </a:pPr>
            <a:r>
              <a:rPr lang="cs-CZ" sz="800">
                <a:solidFill>
                  <a:srgbClr val="1252a2"/>
                </a:solidFill>
                <a:latin typeface="Franklin Gothic Book"/>
              </a:rPr>
              <a:t>Folie </a:t>
            </a:r>
            <a:fld id="{928D5A4D-1F49-4DE8-996F-758E316BE16D}" type="slidenum">
              <a:rPr lang="cs-CZ" sz="800">
                <a:solidFill>
                  <a:srgbClr val="1252a2"/>
                </a:solidFill>
                <a:latin typeface="Franklin Gothic Book"/>
              </a:rPr>
              <a:t>&lt;číslo&gt;</a:t>
            </a:fld>
            <a:endParaRPr/>
          </a:p>
        </p:txBody>
      </p:sp>
      <p:sp>
        <p:nvSpPr>
          <p:cNvPr id="3" name="PlaceHolder 3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anchor="ctr" bIns="0" lIns="0" rIns="0" tIns="0" wrap="none"/>
          <a:p>
            <a:r>
              <a:rPr lang="en-GB"/>
              <a:t>Klikněte pro úpravu formátu textu nadpisu</a:t>
            </a:r>
            <a:endParaRPr/>
          </a:p>
        </p:txBody>
      </p:sp>
      <p:sp>
        <p:nvSpPr>
          <p:cNvPr id="4" name="PlaceHolder 4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25000"/>
              <a:buFont typeface="StarSymbol"/>
              <a:buChar char=""/>
            </a:pPr>
            <a:r>
              <a:rPr lang="en-GB"/>
              <a:t>Klikněte pro úpravu formátu textu osnovy</a:t>
            </a:r>
            <a:endParaRPr/>
          </a:p>
          <a:p>
            <a:pPr lvl="1">
              <a:buSzPct val="25000"/>
              <a:buFont typeface="StarSymbol"/>
              <a:buChar char=""/>
            </a:pPr>
            <a:r>
              <a:rPr lang="en-GB"/>
              <a:t>Druhá úroveň</a:t>
            </a:r>
            <a:endParaRPr/>
          </a:p>
          <a:p>
            <a:pPr lvl="2">
              <a:buSzPct val="25000"/>
              <a:buFont typeface="StarSymbol"/>
              <a:buChar char=""/>
            </a:pPr>
            <a:r>
              <a:rPr lang="en-GB"/>
              <a:t>Třetí úroveň</a:t>
            </a:r>
            <a:endParaRPr/>
          </a:p>
          <a:p>
            <a:pPr lvl="3">
              <a:buSzPct val="25000"/>
              <a:buFont typeface="StarSymbol"/>
              <a:buChar char=""/>
            </a:pPr>
            <a:r>
              <a:rPr lang="en-GB"/>
              <a:t>Čtvrtá úroveň osnovy</a:t>
            </a:r>
            <a:endParaRPr/>
          </a:p>
          <a:p>
            <a:pPr lvl="4">
              <a:buSzPct val="25000"/>
              <a:buFont typeface="StarSymbol"/>
              <a:buChar char=""/>
            </a:pPr>
            <a:r>
              <a:rPr lang="en-GB"/>
              <a:t>Pátá úroveň osnovy</a:t>
            </a:r>
            <a:endParaRPr/>
          </a:p>
          <a:p>
            <a:pPr lvl="5">
              <a:buSzPct val="25000"/>
              <a:buFont typeface="StarSymbol"/>
              <a:buChar char=""/>
            </a:pPr>
            <a:r>
              <a:rPr lang="en-GB"/>
              <a:t>Šestá úroveň</a:t>
            </a:r>
            <a:endParaRPr/>
          </a:p>
          <a:p>
            <a:pPr lvl="6">
              <a:buSzPct val="25000"/>
              <a:buFont typeface="StarSymbol"/>
              <a:buChar char=""/>
            </a:pPr>
            <a:r>
              <a:rPr lang="en-GB"/>
              <a:t>Sedmá úroveň</a:t>
            </a:r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39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5722920"/>
            <a:ext cx="9145080" cy="1134720"/>
          </a:xfrm>
          <a:prstGeom prst="rect">
            <a:avLst/>
          </a:prstGeom>
          <a:ln>
            <a:noFill/>
          </a:ln>
        </p:spPr>
      </p:pic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31640" y="0"/>
            <a:ext cx="8241840" cy="969480"/>
          </a:xfrm>
          <a:prstGeom prst="rect">
            <a:avLst/>
          </a:prstGeom>
        </p:spPr>
        <p:txBody>
          <a:bodyPr anchor="b" bIns="0" lIns="0" rIns="0" tIns="0"/>
          <a:p>
            <a:pPr>
              <a:lnSpc>
                <a:spcPct val="100000"/>
              </a:lnSpc>
            </a:pPr>
            <a:r>
              <a:rPr b="1" lang="en-GB" sz="2600">
                <a:solidFill>
                  <a:srgbClr val="ffffff"/>
                </a:solidFill>
                <a:latin typeface="Arial"/>
              </a:rPr>
              <a:t>Klikněte pro úpravu formátu textu nadpisuTitelmasterformat durch Klicken bearbeiten</a:t>
            </a:r>
            <a:endParaRPr/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431640" y="1295280"/>
            <a:ext cx="8227800" cy="4524120"/>
          </a:xfrm>
          <a:prstGeom prst="rect">
            <a:avLst/>
          </a:prstGeom>
        </p:spPr>
        <p:txBody>
          <a:bodyPr bIns="0" lIns="0" rIns="0" tIns="0"/>
          <a:p>
            <a:pPr>
              <a:buSzPct val="25000"/>
              <a:buFont typeface="StarSymbol"/>
              <a:buChar char=""/>
            </a:pPr>
            <a:r>
              <a:rPr lang="en-GB" sz="2100">
                <a:solidFill>
                  <a:srgbClr val="ffffff"/>
                </a:solidFill>
                <a:latin typeface="Arial"/>
              </a:rPr>
              <a:t>Klikněte pro úpravu formátu textu osnovy</a:t>
            </a:r>
            <a:endParaRPr/>
          </a:p>
          <a:p>
            <a:pPr lvl="1">
              <a:buSzPct val="25000"/>
              <a:buFont typeface="StarSymbol"/>
              <a:buChar char=""/>
            </a:pPr>
            <a:r>
              <a:rPr lang="en-GB" sz="2100">
                <a:solidFill>
                  <a:srgbClr val="ffffff"/>
                </a:solidFill>
                <a:latin typeface="Arial"/>
              </a:rPr>
              <a:t>Druhá úroveň</a:t>
            </a:r>
            <a:endParaRPr/>
          </a:p>
          <a:p>
            <a:pPr lvl="2">
              <a:buSzPct val="25000"/>
              <a:buFont typeface="StarSymbol"/>
              <a:buChar char=""/>
            </a:pPr>
            <a:r>
              <a:rPr lang="en-GB" sz="2100">
                <a:solidFill>
                  <a:srgbClr val="ffffff"/>
                </a:solidFill>
                <a:latin typeface="Arial"/>
              </a:rPr>
              <a:t>Třetí úroveň</a:t>
            </a:r>
            <a:endParaRPr/>
          </a:p>
          <a:p>
            <a:pPr lvl="3">
              <a:buSzPct val="25000"/>
              <a:buFont typeface="StarSymbol"/>
              <a:buChar char=""/>
            </a:pPr>
            <a:r>
              <a:rPr lang="en-GB" sz="2100">
                <a:solidFill>
                  <a:srgbClr val="ffffff"/>
                </a:solidFill>
                <a:latin typeface="Arial"/>
              </a:rPr>
              <a:t>Čtvrtá úroveň osnovy</a:t>
            </a:r>
            <a:endParaRPr/>
          </a:p>
          <a:p>
            <a:pPr lvl="4">
              <a:buSzPct val="25000"/>
              <a:buFont typeface="StarSymbol"/>
              <a:buChar char=""/>
            </a:pPr>
            <a:r>
              <a:rPr lang="en-GB" sz="2100">
                <a:solidFill>
                  <a:srgbClr val="ffffff"/>
                </a:solidFill>
                <a:latin typeface="Arial"/>
              </a:rPr>
              <a:t>Pátá úroveň osnovy</a:t>
            </a:r>
            <a:endParaRPr/>
          </a:p>
          <a:p>
            <a:pPr lvl="5">
              <a:buSzPct val="25000"/>
              <a:buFont typeface="StarSymbol"/>
              <a:buChar char=""/>
            </a:pPr>
            <a:r>
              <a:rPr lang="en-GB" sz="2100">
                <a:solidFill>
                  <a:srgbClr val="ffffff"/>
                </a:solidFill>
                <a:latin typeface="Arial"/>
              </a:rPr>
              <a:t>Šestá úroveň</a:t>
            </a:r>
            <a:endParaRPr/>
          </a:p>
          <a:p>
            <a:pPr>
              <a:lnSpc>
                <a:spcPct val="100000"/>
              </a:lnSpc>
            </a:pPr>
            <a:r>
              <a:rPr lang="en-GB" sz="2100">
                <a:solidFill>
                  <a:srgbClr val="ffffff"/>
                </a:solidFill>
                <a:latin typeface="Arial"/>
              </a:rPr>
              <a:t>Sedmá úroveňTextmasterformat bearbeiten</a:t>
            </a:r>
            <a:endParaRPr/>
          </a:p>
          <a:p>
            <a:r>
              <a:rPr lang="en-GB" sz="1600">
                <a:solidFill>
                  <a:srgbClr val="ffffff"/>
                </a:solidFill>
                <a:latin typeface="Arial"/>
              </a:rPr>
              <a:t>Zweite Ebene</a:t>
            </a:r>
            <a:endParaRPr/>
          </a:p>
          <a:p>
            <a:r>
              <a:rPr lang="en-GB" sz="1200">
                <a:solidFill>
                  <a:srgbClr val="000000"/>
                </a:solidFill>
                <a:latin typeface="Arial"/>
              </a:rPr>
              <a:t>Dritte Ebene</a:t>
            </a:r>
            <a:endParaRPr/>
          </a:p>
          <a:p>
            <a:r>
              <a:rPr lang="en-GB" sz="2000">
                <a:solidFill>
                  <a:srgbClr val="000000"/>
                </a:solidFill>
                <a:latin typeface="Arial"/>
              </a:rPr>
              <a:t>Vierte Ebene</a:t>
            </a:r>
            <a:endParaRPr/>
          </a:p>
          <a:p>
            <a:r>
              <a:rPr lang="en-GB" sz="2000">
                <a:solidFill>
                  <a:srgbClr val="000000"/>
                </a:solidFill>
                <a:latin typeface="Arial"/>
              </a:rPr>
              <a:t>Fünfte Ebene</a:t>
            </a:r>
            <a:endParaRPr/>
          </a:p>
        </p:txBody>
      </p:sp>
      <p:sp>
        <p:nvSpPr>
          <p:cNvPr id="42" name="PlaceHolder 3"/>
          <p:cNvSpPr>
            <a:spLocks noGrp="1"/>
          </p:cNvSpPr>
          <p:nvPr>
            <p:ph type="ftr"/>
          </p:nvPr>
        </p:nvSpPr>
        <p:spPr>
          <a:xfrm>
            <a:off x="1187280" y="6669000"/>
            <a:ext cx="5398560" cy="124920"/>
          </a:xfrm>
          <a:prstGeom prst="rect">
            <a:avLst/>
          </a:prstGeom>
        </p:spPr>
        <p:txBody>
          <a:bodyPr bIns="0" lIns="0" rIns="0" tIns="0"/>
          <a:p>
            <a:pPr>
              <a:lnSpc>
                <a:spcPct val="100000"/>
              </a:lnSpc>
            </a:pPr>
            <a:r>
              <a:rPr lang="cs-CZ" sz="800">
                <a:solidFill>
                  <a:srgbClr val="1252a2"/>
                </a:solidFill>
                <a:latin typeface="Franklin Gothic Book"/>
              </a:rPr>
              <a:t>Name  |  Funktion  |  Datum</a:t>
            </a:r>
            <a:endParaRPr/>
          </a:p>
        </p:txBody>
      </p:sp>
      <p:sp>
        <p:nvSpPr>
          <p:cNvPr id="43" name="PlaceHolder 4"/>
          <p:cNvSpPr>
            <a:spLocks noGrp="1"/>
          </p:cNvSpPr>
          <p:nvPr>
            <p:ph type="sldNum"/>
          </p:nvPr>
        </p:nvSpPr>
        <p:spPr>
          <a:xfrm>
            <a:off x="468360" y="6669000"/>
            <a:ext cx="537840" cy="242640"/>
          </a:xfrm>
          <a:prstGeom prst="rect">
            <a:avLst/>
          </a:prstGeom>
        </p:spPr>
        <p:txBody>
          <a:bodyPr bIns="0" lIns="0" rIns="0" tIns="0"/>
          <a:p>
            <a:pPr>
              <a:lnSpc>
                <a:spcPct val="100000"/>
              </a:lnSpc>
            </a:pPr>
            <a:r>
              <a:rPr lang="cs-CZ" sz="800">
                <a:solidFill>
                  <a:srgbClr val="1252a2"/>
                </a:solidFill>
                <a:latin typeface="Franklin Gothic Book"/>
              </a:rPr>
              <a:t>Folie </a:t>
            </a:r>
            <a:fld id="{9B084817-7659-4509-A59B-436789A2FA73}" type="slidenum">
              <a:rPr lang="cs-CZ" sz="800">
                <a:solidFill>
                  <a:srgbClr val="1252a2"/>
                </a:solidFill>
                <a:latin typeface="Franklin Gothic Book"/>
              </a:rPr>
              <a:t>&lt;číslo&gt;</a:t>
            </a:fld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slideLayout" Target="../slideLayouts/slideLayout1.xml"/><Relationship Id="rId8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24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image" Target="../media/image26.jpeg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jpe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16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image" Target="../media/image31.png"/><Relationship Id="rId3" Type="http://schemas.openxmlformats.org/officeDocument/2006/relationships/image" Target="../media/image32.jpe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0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image" Target="../media/image37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2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2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83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992160"/>
            <a:ext cx="9143640" cy="5486400"/>
          </a:xfrm>
          <a:prstGeom prst="rect">
            <a:avLst/>
          </a:prstGeom>
          <a:ln>
            <a:noFill/>
          </a:ln>
        </p:spPr>
      </p:pic>
      <p:pic>
        <p:nvPicPr>
          <p:cNvPr descr="" id="84" name="Bild 11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5723640"/>
            <a:ext cx="9145080" cy="1134000"/>
          </a:xfrm>
          <a:prstGeom prst="rect">
            <a:avLst/>
          </a:prstGeom>
          <a:ln>
            <a:noFill/>
          </a:ln>
        </p:spPr>
      </p:pic>
      <p:sp>
        <p:nvSpPr>
          <p:cNvPr id="85" name="CustomShape 1"/>
          <p:cNvSpPr/>
          <p:nvPr/>
        </p:nvSpPr>
        <p:spPr>
          <a:xfrm>
            <a:off x="468360" y="6615720"/>
            <a:ext cx="4535280" cy="133560"/>
          </a:xfrm>
          <a:prstGeom prst="rect">
            <a:avLst/>
          </a:prstGeom>
          <a:noFill/>
          <a:ln>
            <a:noFill/>
          </a:ln>
        </p:spPr>
        <p:txBody>
          <a:bodyPr bIns="0" lIns="0" rIns="0" tIns="0"/>
          <a:p>
            <a:pPr>
              <a:lnSpc>
                <a:spcPct val="100000"/>
              </a:lnSpc>
            </a:pPr>
            <a:r>
              <a:rPr lang="cs-CZ" sz="800">
                <a:solidFill>
                  <a:srgbClr val="1252a2"/>
                </a:solidFill>
                <a:latin typeface="Franklin Gothic Book"/>
              </a:rPr>
              <a:t>Bioenergie v pohraniční oblasti Labe/Elbe , 20.2.2014, Monika Hentze, fólie </a:t>
            </a:r>
            <a:fld id="{AC8FB7A5-7D04-4E4E-84CE-1F37053C7EE3}" type="slidenum">
              <a:rPr lang="cs-CZ" sz="800">
                <a:solidFill>
                  <a:srgbClr val="1252a2"/>
                </a:solidFill>
                <a:latin typeface="Franklin Gothic Book"/>
              </a:rPr>
              <a:t>&lt;číslo&gt;</a:t>
            </a:fld>
            <a:r>
              <a:rPr lang="cs-CZ" sz="800">
                <a:solidFill>
                  <a:srgbClr val="1252a2"/>
                </a:solidFill>
                <a:latin typeface="Franklin Gothic Book"/>
              </a:rPr>
              <a:t> </a:t>
            </a:r>
            <a:endParaRPr/>
          </a:p>
        </p:txBody>
      </p:sp>
      <p:sp>
        <p:nvSpPr>
          <p:cNvPr id="86" name="CustomShape 2"/>
          <p:cNvSpPr/>
          <p:nvPr/>
        </p:nvSpPr>
        <p:spPr>
          <a:xfrm>
            <a:off x="755640" y="548640"/>
            <a:ext cx="7524000" cy="886320"/>
          </a:xfrm>
          <a:prstGeom prst="rect">
            <a:avLst/>
          </a:prstGeom>
          <a:noFill/>
          <a:ln>
            <a:noFill/>
          </a:ln>
        </p:spPr>
        <p:txBody>
          <a:bodyPr anchor="b" bIns="0" lIns="0" rIns="0" tIns="0"/>
          <a:p>
            <a:pPr>
              <a:lnSpc>
                <a:spcPct val="100000"/>
              </a:lnSpc>
            </a:pPr>
            <a:r>
              <a:rPr lang="cs-CZ" sz="2800">
                <a:solidFill>
                  <a:srgbClr val="1252a2"/>
                </a:solidFill>
                <a:latin typeface="Franklin Gothic Demi"/>
              </a:rPr>
              <a:t>Energetické  využití kalů a kofermentů na ČOV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cs-CZ" sz="2800">
                <a:solidFill>
                  <a:srgbClr val="1252a2"/>
                </a:solidFill>
                <a:latin typeface="Franklin Gothic Demi"/>
              </a:rPr>
              <a:t>	</a:t>
            </a:r>
            <a:r>
              <a:rPr lang="cs-CZ" sz="2800">
                <a:solidFill>
                  <a:srgbClr val="1252a2"/>
                </a:solidFill>
                <a:latin typeface="Franklin Gothic Demi"/>
              </a:rPr>
              <a:t>	</a:t>
            </a:r>
            <a:r>
              <a:rPr lang="cs-CZ" sz="2800">
                <a:solidFill>
                  <a:srgbClr val="1252a2"/>
                </a:solidFill>
                <a:latin typeface="Franklin Gothic Demi"/>
              </a:rPr>
              <a:t>	</a:t>
            </a:r>
            <a:r>
              <a:rPr lang="cs-CZ" sz="2800">
                <a:solidFill>
                  <a:srgbClr val="1252a2"/>
                </a:solidFill>
                <a:latin typeface="Franklin Gothic Demi"/>
              </a:rPr>
              <a:t>	</a:t>
            </a:r>
            <a:r>
              <a:rPr lang="cs-CZ" sz="2800">
                <a:solidFill>
                  <a:srgbClr val="1252a2"/>
                </a:solidFill>
                <a:latin typeface="Franklin Gothic Demi"/>
              </a:rPr>
              <a:t>	</a:t>
            </a:r>
            <a:r>
              <a:rPr lang="cs-CZ" sz="2800">
                <a:solidFill>
                  <a:srgbClr val="1252a2"/>
                </a:solidFill>
                <a:latin typeface="Franklin Gothic Demi"/>
              </a:rPr>
              <a:t>	</a:t>
            </a:r>
            <a:r>
              <a:rPr lang="cs-CZ" sz="2800">
                <a:solidFill>
                  <a:srgbClr val="1252a2"/>
                </a:solidFill>
                <a:latin typeface="Franklin Gothic Demi"/>
              </a:rPr>
              <a:t>	</a:t>
            </a:r>
            <a:endParaRPr/>
          </a:p>
        </p:txBody>
      </p:sp>
    </p:spTree>
  </p:cSld>
  <p:timing>
    <p:tnLst>
      <p:par>
        <p:cTn dur="indefinite" id="1" nodeType="tmRoot" restart="never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CustomShape 1"/>
          <p:cNvSpPr/>
          <p:nvPr/>
        </p:nvSpPr>
        <p:spPr>
          <a:xfrm>
            <a:off x="468360" y="6615720"/>
            <a:ext cx="4535280" cy="133560"/>
          </a:xfrm>
          <a:prstGeom prst="rect">
            <a:avLst/>
          </a:prstGeom>
          <a:noFill/>
          <a:ln>
            <a:noFill/>
          </a:ln>
        </p:spPr>
        <p:txBody>
          <a:bodyPr bIns="0" lIns="0" rIns="0" tIns="0"/>
          <a:p>
            <a:pPr>
              <a:lnSpc>
                <a:spcPct val="100000"/>
              </a:lnSpc>
            </a:pPr>
            <a:r>
              <a:rPr lang="cs-CZ" sz="800">
                <a:solidFill>
                  <a:srgbClr val="1252a2"/>
                </a:solidFill>
                <a:latin typeface="Franklin Gothic Book"/>
              </a:rPr>
              <a:t>Bioenergie v pohraniční oblasti Labe/Elbe , 20.2.2014, Monika Hentze, fólie </a:t>
            </a:r>
            <a:fld id="{DF5415D1-DBF0-4DCB-9FC5-C8534A79B5D7}" type="slidenum">
              <a:rPr lang="cs-CZ" sz="800">
                <a:solidFill>
                  <a:srgbClr val="1252a2"/>
                </a:solidFill>
                <a:latin typeface="Franklin Gothic Book"/>
              </a:rPr>
              <a:t>&lt;číslo&gt;</a:t>
            </a:fld>
            <a:r>
              <a:rPr lang="cs-CZ" sz="800">
                <a:solidFill>
                  <a:srgbClr val="1252a2"/>
                </a:solidFill>
                <a:latin typeface="Franklin Gothic Book"/>
              </a:rPr>
              <a:t> </a:t>
            </a:r>
            <a:endParaRPr/>
          </a:p>
        </p:txBody>
      </p:sp>
      <p:sp>
        <p:nvSpPr>
          <p:cNvPr id="115" name="CustomShape 2"/>
          <p:cNvSpPr/>
          <p:nvPr/>
        </p:nvSpPr>
        <p:spPr>
          <a:xfrm>
            <a:off x="755640" y="0"/>
            <a:ext cx="7918200" cy="119628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cs-CZ" sz="2800">
                <a:solidFill>
                  <a:srgbClr val="1252a2"/>
                </a:solidFill>
                <a:latin typeface="Franklin Gothic Demi"/>
              </a:rPr>
              <a:t>Energetické  využití kalů a kofermentů na ČOV</a:t>
            </a:r>
            <a:r>
              <a:rPr b="1" lang="cs-CZ" sz="2400">
                <a:solidFill>
                  <a:srgbClr val="1252a2"/>
                </a:solidFill>
                <a:latin typeface="Franklin Gothic Book"/>
              </a:rPr>
              <a:t>
</a:t>
            </a:r>
            <a:r>
              <a:rPr lang="cs-CZ" sz="2400">
                <a:solidFill>
                  <a:srgbClr val="92d050"/>
                </a:solidFill>
                <a:latin typeface="Franklin Gothic Demi"/>
              </a:rPr>
              <a:t>ČOV Kaditz: Povolené kofermenty</a:t>
            </a:r>
            <a:endParaRPr/>
          </a:p>
        </p:txBody>
      </p:sp>
      <p:sp>
        <p:nvSpPr>
          <p:cNvPr id="116" name="CustomShape 3"/>
          <p:cNvSpPr/>
          <p:nvPr/>
        </p:nvSpPr>
        <p:spPr>
          <a:xfrm>
            <a:off x="576360" y="1154160"/>
            <a:ext cx="9143640" cy="456840"/>
          </a:xfrm>
          <a:prstGeom prst="rect">
            <a:avLst/>
          </a:prstGeom>
          <a:noFill/>
          <a:ln>
            <a:noFill/>
          </a:ln>
        </p:spPr>
      </p:sp>
      <p:pic>
        <p:nvPicPr>
          <p:cNvPr descr="" id="117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631800" y="1628640"/>
            <a:ext cx="7900560" cy="41745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dur="indefinite" id="19" nodeType="tmRoot" restart="never">
          <p:childTnLst>
            <p:seq>
              <p:cTn id="2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CustomShape 1"/>
          <p:cNvSpPr/>
          <p:nvPr/>
        </p:nvSpPr>
        <p:spPr>
          <a:xfrm>
            <a:off x="468360" y="6615720"/>
            <a:ext cx="4535280" cy="133560"/>
          </a:xfrm>
          <a:prstGeom prst="rect">
            <a:avLst/>
          </a:prstGeom>
          <a:noFill/>
          <a:ln>
            <a:noFill/>
          </a:ln>
        </p:spPr>
        <p:txBody>
          <a:bodyPr bIns="0" lIns="0" rIns="0" tIns="0"/>
          <a:p>
            <a:pPr>
              <a:lnSpc>
                <a:spcPct val="100000"/>
              </a:lnSpc>
            </a:pPr>
            <a:r>
              <a:rPr lang="cs-CZ" sz="800">
                <a:solidFill>
                  <a:srgbClr val="1252a2"/>
                </a:solidFill>
                <a:latin typeface="Franklin Gothic Book"/>
              </a:rPr>
              <a:t>Bioenergie v pohraniční oblasti Labe/Elbe , 20.2.2014, Monika Hentze, fólie </a:t>
            </a:r>
            <a:fld id="{F053C092-7542-4C3B-BB92-6AAF22B15B42}" type="slidenum">
              <a:rPr lang="cs-CZ" sz="800">
                <a:solidFill>
                  <a:srgbClr val="1252a2"/>
                </a:solidFill>
                <a:latin typeface="Franklin Gothic Book"/>
              </a:rPr>
              <a:t>&lt;číslo&gt;</a:t>
            </a:fld>
            <a:r>
              <a:rPr lang="cs-CZ" sz="800">
                <a:solidFill>
                  <a:srgbClr val="1252a2"/>
                </a:solidFill>
                <a:latin typeface="Franklin Gothic Book"/>
              </a:rPr>
              <a:t> </a:t>
            </a:r>
            <a:endParaRPr/>
          </a:p>
        </p:txBody>
      </p:sp>
      <p:pic>
        <p:nvPicPr>
          <p:cNvPr descr="" id="119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8640" y="2754720"/>
            <a:ext cx="9117720" cy="2258280"/>
          </a:xfrm>
          <a:prstGeom prst="rect">
            <a:avLst/>
          </a:prstGeom>
          <a:ln>
            <a:noFill/>
          </a:ln>
        </p:spPr>
      </p:pic>
      <p:sp>
        <p:nvSpPr>
          <p:cNvPr id="120" name="CustomShape 2"/>
          <p:cNvSpPr/>
          <p:nvPr/>
        </p:nvSpPr>
        <p:spPr>
          <a:xfrm>
            <a:off x="755640" y="0"/>
            <a:ext cx="7918200" cy="119628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cs-CZ" sz="2800">
                <a:solidFill>
                  <a:srgbClr val="1252a2"/>
                </a:solidFill>
                <a:latin typeface="Franklin Gothic Demi"/>
              </a:rPr>
              <a:t>Energetické  využití kalů a kofermentů na ČOV</a:t>
            </a:r>
            <a:r>
              <a:rPr b="1" lang="cs-CZ" sz="2400">
                <a:solidFill>
                  <a:srgbClr val="1252a2"/>
                </a:solidFill>
                <a:latin typeface="Franklin Gothic Book"/>
              </a:rPr>
              <a:t>
</a:t>
            </a:r>
            <a:r>
              <a:rPr lang="cs-CZ" sz="2400">
                <a:solidFill>
                  <a:srgbClr val="92d050"/>
                </a:solidFill>
                <a:latin typeface="Franklin Gothic Demi"/>
              </a:rPr>
              <a:t>ČOV Kaditz: </a:t>
            </a:r>
            <a:endParaRPr/>
          </a:p>
          <a:p>
            <a:pPr>
              <a:lnSpc>
                <a:spcPct val="100000"/>
              </a:lnSpc>
            </a:pPr>
            <a:r>
              <a:rPr lang="cs-CZ" sz="2400">
                <a:solidFill>
                  <a:srgbClr val="92d050"/>
                </a:solidFill>
                <a:latin typeface="Franklin Gothic Demi"/>
              </a:rPr>
              <a:t>Technologické schéma kalového hospodářství</a:t>
            </a:r>
            <a:endParaRPr/>
          </a:p>
        </p:txBody>
      </p:sp>
    </p:spTree>
  </p:cSld>
  <p:timing>
    <p:tnLst>
      <p:par>
        <p:cTn dur="indefinite" id="21" nodeType="tmRoot" restart="never">
          <p:childTnLst>
            <p:seq>
              <p:cTn id="2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CustomShape 1"/>
          <p:cNvSpPr/>
          <p:nvPr/>
        </p:nvSpPr>
        <p:spPr>
          <a:xfrm>
            <a:off x="468360" y="6615720"/>
            <a:ext cx="4535280" cy="133560"/>
          </a:xfrm>
          <a:prstGeom prst="rect">
            <a:avLst/>
          </a:prstGeom>
          <a:noFill/>
          <a:ln>
            <a:noFill/>
          </a:ln>
        </p:spPr>
        <p:txBody>
          <a:bodyPr bIns="0" lIns="0" rIns="0" tIns="0"/>
          <a:p>
            <a:pPr>
              <a:lnSpc>
                <a:spcPct val="100000"/>
              </a:lnSpc>
            </a:pPr>
            <a:r>
              <a:rPr lang="cs-CZ" sz="800">
                <a:solidFill>
                  <a:srgbClr val="1252a2"/>
                </a:solidFill>
                <a:latin typeface="Franklin Gothic Book"/>
              </a:rPr>
              <a:t>Bioenergie v pohraniční oblasti Labe/Elbe , 20.2.2014, Monika Hentze, fólie </a:t>
            </a:r>
            <a:fld id="{88318B13-E4AA-4AD3-AB30-7A800853A04C}" type="slidenum">
              <a:rPr lang="cs-CZ" sz="800">
                <a:solidFill>
                  <a:srgbClr val="1252a2"/>
                </a:solidFill>
                <a:latin typeface="Franklin Gothic Book"/>
              </a:rPr>
              <a:t>&lt;číslo&gt;</a:t>
            </a:fld>
            <a:r>
              <a:rPr lang="cs-CZ" sz="800">
                <a:solidFill>
                  <a:srgbClr val="1252a2"/>
                </a:solidFill>
                <a:latin typeface="Franklin Gothic Book"/>
              </a:rPr>
              <a:t> </a:t>
            </a:r>
            <a:endParaRPr/>
          </a:p>
        </p:txBody>
      </p:sp>
      <p:pic>
        <p:nvPicPr>
          <p:cNvPr descr="" id="122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395640" y="1809720"/>
            <a:ext cx="1831320" cy="2050920"/>
          </a:xfrm>
          <a:prstGeom prst="rect">
            <a:avLst/>
          </a:prstGeom>
          <a:ln>
            <a:noFill/>
          </a:ln>
        </p:spPr>
      </p:pic>
      <p:pic>
        <p:nvPicPr>
          <p:cNvPr descr="" id="123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2548800" y="1809720"/>
            <a:ext cx="1538280" cy="2050920"/>
          </a:xfrm>
          <a:prstGeom prst="rect">
            <a:avLst/>
          </a:prstGeom>
          <a:ln>
            <a:noFill/>
          </a:ln>
        </p:spPr>
      </p:pic>
      <p:pic>
        <p:nvPicPr>
          <p:cNvPr descr="" id="124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1881360" y="4221000"/>
            <a:ext cx="2242800" cy="1682280"/>
          </a:xfrm>
          <a:prstGeom prst="rect">
            <a:avLst/>
          </a:prstGeom>
          <a:ln>
            <a:noFill/>
          </a:ln>
        </p:spPr>
      </p:pic>
      <p:pic>
        <p:nvPicPr>
          <p:cNvPr descr="" id="125" name="Picture 8"/>
          <p:cNvPicPr/>
          <p:nvPr/>
        </p:nvPicPr>
        <p:blipFill>
          <a:blip r:embed="rId4"/>
          <a:stretch>
            <a:fillRect/>
          </a:stretch>
        </p:blipFill>
        <p:spPr>
          <a:xfrm>
            <a:off x="4697280" y="1809720"/>
            <a:ext cx="2128680" cy="1597680"/>
          </a:xfrm>
          <a:prstGeom prst="rect">
            <a:avLst/>
          </a:prstGeom>
          <a:ln>
            <a:noFill/>
          </a:ln>
        </p:spPr>
      </p:pic>
      <p:pic>
        <p:nvPicPr>
          <p:cNvPr descr="" id="126" name="Picture 9"/>
          <p:cNvPicPr/>
          <p:nvPr/>
        </p:nvPicPr>
        <p:blipFill>
          <a:blip r:embed="rId5"/>
          <a:stretch>
            <a:fillRect/>
          </a:stretch>
        </p:blipFill>
        <p:spPr>
          <a:xfrm>
            <a:off x="4701600" y="3717000"/>
            <a:ext cx="2124720" cy="1886040"/>
          </a:xfrm>
          <a:prstGeom prst="rect">
            <a:avLst/>
          </a:prstGeom>
          <a:ln>
            <a:noFill/>
          </a:ln>
        </p:spPr>
      </p:pic>
      <p:sp>
        <p:nvSpPr>
          <p:cNvPr id="127" name="CustomShape 2"/>
          <p:cNvSpPr/>
          <p:nvPr/>
        </p:nvSpPr>
        <p:spPr>
          <a:xfrm>
            <a:off x="755640" y="0"/>
            <a:ext cx="7918200" cy="119628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cs-CZ" sz="2800">
                <a:solidFill>
                  <a:srgbClr val="1252a2"/>
                </a:solidFill>
                <a:latin typeface="Franklin Gothic Demi"/>
              </a:rPr>
              <a:t>Energetické  využití kalů a kofermentů na ČOV</a:t>
            </a:r>
            <a:r>
              <a:rPr b="1" lang="cs-CZ" sz="2400">
                <a:solidFill>
                  <a:srgbClr val="1252a2"/>
                </a:solidFill>
                <a:latin typeface="Franklin Gothic Book"/>
              </a:rPr>
              <a:t>
</a:t>
            </a:r>
            <a:r>
              <a:rPr lang="cs-CZ" sz="2400">
                <a:solidFill>
                  <a:srgbClr val="92d050"/>
                </a:solidFill>
                <a:latin typeface="Franklin Gothic Demi"/>
              </a:rPr>
              <a:t>ČOV Kaditz: Příjem kofermentů</a:t>
            </a:r>
            <a:endParaRPr/>
          </a:p>
        </p:txBody>
      </p:sp>
      <p:sp>
        <p:nvSpPr>
          <p:cNvPr id="128" name="CustomShape 3"/>
          <p:cNvSpPr/>
          <p:nvPr/>
        </p:nvSpPr>
        <p:spPr>
          <a:xfrm>
            <a:off x="2134800" y="2756160"/>
            <a:ext cx="503640" cy="360"/>
          </a:xfrm>
          <a:prstGeom prst="straightConnector1">
            <a:avLst/>
          </a:prstGeom>
          <a:solidFill>
            <a:srgbClr val="00b8ff"/>
          </a:solidFill>
          <a:ln w="50760">
            <a:solidFill>
              <a:srgbClr val="92d050"/>
            </a:solidFill>
            <a:round/>
            <a:tailEnd len="med" type="arrow" w="med"/>
          </a:ln>
        </p:spPr>
      </p:sp>
      <p:sp>
        <p:nvSpPr>
          <p:cNvPr id="129" name="CustomShape 4"/>
          <p:cNvSpPr/>
          <p:nvPr/>
        </p:nvSpPr>
        <p:spPr>
          <a:xfrm>
            <a:off x="3317760" y="3861000"/>
            <a:ext cx="360" cy="503640"/>
          </a:xfrm>
          <a:prstGeom prst="straightConnector1">
            <a:avLst/>
          </a:prstGeom>
          <a:solidFill>
            <a:srgbClr val="00b8ff"/>
          </a:solidFill>
          <a:ln w="50760">
            <a:solidFill>
              <a:srgbClr val="92d050"/>
            </a:solidFill>
            <a:round/>
            <a:tailEnd len="med" type="arrow" w="med"/>
          </a:ln>
        </p:spPr>
      </p:sp>
      <p:sp>
        <p:nvSpPr>
          <p:cNvPr id="130" name="CustomShape 5"/>
          <p:cNvSpPr/>
          <p:nvPr/>
        </p:nvSpPr>
        <p:spPr>
          <a:xfrm>
            <a:off x="6023520" y="3285000"/>
            <a:ext cx="360" cy="770040"/>
          </a:xfrm>
          <a:prstGeom prst="straightConnector1">
            <a:avLst/>
          </a:prstGeom>
          <a:solidFill>
            <a:srgbClr val="00b8ff"/>
          </a:solidFill>
          <a:ln w="50760">
            <a:solidFill>
              <a:srgbClr val="92d050"/>
            </a:solidFill>
            <a:round/>
            <a:tailEnd len="med" type="arrow" w="med"/>
          </a:ln>
        </p:spPr>
      </p:sp>
      <p:sp>
        <p:nvSpPr>
          <p:cNvPr id="131" name="CustomShape 6"/>
          <p:cNvSpPr/>
          <p:nvPr/>
        </p:nvSpPr>
        <p:spPr>
          <a:xfrm>
            <a:off x="4376520" y="2349000"/>
            <a:ext cx="572400" cy="360"/>
          </a:xfrm>
          <a:prstGeom prst="straightConnector1">
            <a:avLst/>
          </a:prstGeom>
          <a:solidFill>
            <a:srgbClr val="00b8ff"/>
          </a:solidFill>
          <a:ln w="50760">
            <a:solidFill>
              <a:srgbClr val="92d050"/>
            </a:solidFill>
            <a:round/>
            <a:tailEnd len="med" type="arrow" w="med"/>
          </a:ln>
        </p:spPr>
      </p:sp>
      <p:sp>
        <p:nvSpPr>
          <p:cNvPr id="132" name="CustomShape 7"/>
          <p:cNvSpPr/>
          <p:nvPr/>
        </p:nvSpPr>
        <p:spPr>
          <a:xfrm>
            <a:off x="3872520" y="4741560"/>
            <a:ext cx="503640" cy="360"/>
          </a:xfrm>
          <a:prstGeom prst="straightConnector1">
            <a:avLst/>
          </a:prstGeom>
          <a:solidFill>
            <a:srgbClr val="00b8ff"/>
          </a:solidFill>
          <a:ln w="50760">
            <a:solidFill>
              <a:srgbClr val="92d050"/>
            </a:solidFill>
            <a:round/>
          </a:ln>
        </p:spPr>
      </p:sp>
      <p:sp>
        <p:nvSpPr>
          <p:cNvPr id="133" name="CustomShape 8"/>
          <p:cNvSpPr/>
          <p:nvPr/>
        </p:nvSpPr>
        <p:spPr>
          <a:xfrm>
            <a:off x="4367160" y="2319120"/>
            <a:ext cx="360" cy="2448000"/>
          </a:xfrm>
          <a:prstGeom prst="straightConnector1">
            <a:avLst/>
          </a:prstGeom>
          <a:solidFill>
            <a:srgbClr val="00b8ff"/>
          </a:solidFill>
          <a:ln w="50760">
            <a:solidFill>
              <a:srgbClr val="92d050"/>
            </a:solidFill>
            <a:round/>
          </a:ln>
        </p:spPr>
      </p:sp>
      <p:pic>
        <p:nvPicPr>
          <p:cNvPr descr="" id="134" name="Picture 3"/>
          <p:cNvPicPr/>
          <p:nvPr/>
        </p:nvPicPr>
        <p:blipFill>
          <a:blip r:embed="rId6"/>
          <a:stretch>
            <a:fillRect/>
          </a:stretch>
        </p:blipFill>
        <p:spPr>
          <a:xfrm>
            <a:off x="7050240" y="1654560"/>
            <a:ext cx="1690200" cy="2361600"/>
          </a:xfrm>
          <a:prstGeom prst="rect">
            <a:avLst/>
          </a:prstGeom>
          <a:ln>
            <a:noFill/>
          </a:ln>
        </p:spPr>
      </p:pic>
      <p:sp>
        <p:nvSpPr>
          <p:cNvPr id="135" name="CustomShape 9"/>
          <p:cNvSpPr/>
          <p:nvPr/>
        </p:nvSpPr>
        <p:spPr>
          <a:xfrm>
            <a:off x="6671520" y="2608920"/>
            <a:ext cx="503640" cy="360"/>
          </a:xfrm>
          <a:prstGeom prst="straightConnector1">
            <a:avLst/>
          </a:prstGeom>
          <a:solidFill>
            <a:srgbClr val="00b8ff"/>
          </a:solidFill>
          <a:ln w="50760">
            <a:solidFill>
              <a:srgbClr val="92d050"/>
            </a:solidFill>
            <a:round/>
            <a:tailEnd len="med" type="arrow" w="med"/>
          </a:ln>
        </p:spPr>
      </p:sp>
    </p:spTree>
  </p:cSld>
  <p:timing>
    <p:tnLst>
      <p:par>
        <p:cTn dur="indefinite" id="23" nodeType="tmRoot" restart="never">
          <p:childTnLst>
            <p:seq>
              <p:cTn dur="indefinite" id="24" nodeType="mainSeq">
                <p:childTnLst>
                  <p:par>
                    <p:cTn fill="hold" id="25">
                      <p:stCondLst>
                        <p:cond delay="indefinite"/>
                      </p:stCondLst>
                      <p:childTnLst>
                        <p:par>
                          <p:cTn fill="hold" id="26">
                            <p:stCondLst>
                              <p:cond delay="0"/>
                            </p:stCondLst>
                            <p:childTnLst>
                              <p:par>
                                <p:cTn fill="hold" id="27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9">
                      <p:stCondLst>
                        <p:cond delay="indefinite"/>
                      </p:stCondLst>
                      <p:childTnLst>
                        <p:par>
                          <p:cTn fill="hold" id="30">
                            <p:stCondLst>
                              <p:cond delay="0"/>
                            </p:stCondLst>
                            <p:childTnLst>
                              <p:par>
                                <p:cTn fill="hold" id="31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3">
                      <p:stCondLst>
                        <p:cond delay="indefinite"/>
                      </p:stCondLst>
                      <p:childTnLst>
                        <p:par>
                          <p:cTn fill="hold" id="34">
                            <p:stCondLst>
                              <p:cond delay="0"/>
                            </p:stCondLst>
                            <p:childTnLst>
                              <p:par>
                                <p:cTn fill="hold" id="35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7">
                      <p:stCondLst>
                        <p:cond delay="indefinite"/>
                      </p:stCondLst>
                      <p:childTnLst>
                        <p:par>
                          <p:cTn fill="hold" id="38">
                            <p:stCondLst>
                              <p:cond delay="0"/>
                            </p:stCondLst>
                            <p:childTnLst>
                              <p:par>
                                <p:cTn fill="hold" id="39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41">
                      <p:stCondLst>
                        <p:cond delay="indefinite"/>
                      </p:stCondLst>
                      <p:childTnLst>
                        <p:par>
                          <p:cTn fill="hold" id="42">
                            <p:stCondLst>
                              <p:cond delay="0"/>
                            </p:stCondLst>
                            <p:childTnLst>
                              <p:par>
                                <p:cTn fill="hold" id="43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45">
                      <p:stCondLst>
                        <p:cond delay="indefinite"/>
                      </p:stCondLst>
                      <p:childTnLst>
                        <p:par>
                          <p:cTn fill="hold" id="46">
                            <p:stCondLst>
                              <p:cond delay="0"/>
                            </p:stCondLst>
                            <p:childTnLst>
                              <p:par>
                                <p:cTn fill="hold" id="47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49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51" nodeType="with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53">
                      <p:stCondLst>
                        <p:cond delay="indefinite"/>
                      </p:stCondLst>
                      <p:childTnLst>
                        <p:par>
                          <p:cTn fill="hold" id="54">
                            <p:stCondLst>
                              <p:cond delay="0"/>
                            </p:stCondLst>
                            <p:childTnLst>
                              <p:par>
                                <p:cTn fill="hold" id="55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57">
                      <p:stCondLst>
                        <p:cond delay="indefinite"/>
                      </p:stCondLst>
                      <p:childTnLst>
                        <p:par>
                          <p:cTn fill="hold" id="58">
                            <p:stCondLst>
                              <p:cond delay="0"/>
                            </p:stCondLst>
                            <p:childTnLst>
                              <p:par>
                                <p:cTn fill="hold" id="59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61">
                      <p:stCondLst>
                        <p:cond delay="indefinite"/>
                      </p:stCondLst>
                      <p:childTnLst>
                        <p:par>
                          <p:cTn fill="hold" id="62">
                            <p:stCondLst>
                              <p:cond delay="0"/>
                            </p:stCondLst>
                            <p:childTnLst>
                              <p:par>
                                <p:cTn fill="hold" id="63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65">
                      <p:stCondLst>
                        <p:cond delay="indefinite"/>
                      </p:stCondLst>
                      <p:childTnLst>
                        <p:par>
                          <p:cTn fill="hold" id="66">
                            <p:stCondLst>
                              <p:cond delay="0"/>
                            </p:stCondLst>
                            <p:childTnLst>
                              <p:par>
                                <p:cTn fill="hold" id="67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69">
                      <p:stCondLst>
                        <p:cond delay="indefinite"/>
                      </p:stCondLst>
                      <p:childTnLst>
                        <p:par>
                          <p:cTn fill="hold" id="70">
                            <p:stCondLst>
                              <p:cond delay="0"/>
                            </p:stCondLst>
                            <p:childTnLst>
                              <p:par>
                                <p:cTn fill="hold" id="71" nodeType="clickEffect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7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CustomShape 1"/>
          <p:cNvSpPr/>
          <p:nvPr/>
        </p:nvSpPr>
        <p:spPr>
          <a:xfrm>
            <a:off x="468360" y="6615720"/>
            <a:ext cx="4535280" cy="133560"/>
          </a:xfrm>
          <a:prstGeom prst="rect">
            <a:avLst/>
          </a:prstGeom>
          <a:noFill/>
          <a:ln>
            <a:noFill/>
          </a:ln>
        </p:spPr>
        <p:txBody>
          <a:bodyPr bIns="0" lIns="0" rIns="0" tIns="0"/>
          <a:p>
            <a:pPr>
              <a:lnSpc>
                <a:spcPct val="100000"/>
              </a:lnSpc>
            </a:pPr>
            <a:r>
              <a:rPr lang="cs-CZ" sz="800">
                <a:solidFill>
                  <a:srgbClr val="1252a2"/>
                </a:solidFill>
                <a:latin typeface="Franklin Gothic Book"/>
              </a:rPr>
              <a:t>Bioenergie v pohraniční oblasti Labe/Elbe , 20.2.2014, Monika Hentze, fólie </a:t>
            </a:r>
            <a:fld id="{2C7C9DFB-8994-4523-837A-8C7C5964E89B}" type="slidenum">
              <a:rPr lang="cs-CZ" sz="800">
                <a:solidFill>
                  <a:srgbClr val="1252a2"/>
                </a:solidFill>
                <a:latin typeface="Franklin Gothic Book"/>
              </a:rPr>
              <a:t>&lt;číslo&gt;</a:t>
            </a:fld>
            <a:r>
              <a:rPr lang="cs-CZ" sz="800">
                <a:solidFill>
                  <a:srgbClr val="1252a2"/>
                </a:solidFill>
                <a:latin typeface="Franklin Gothic Book"/>
              </a:rPr>
              <a:t> </a:t>
            </a:r>
            <a:endParaRPr/>
          </a:p>
        </p:txBody>
      </p:sp>
      <p:pic>
        <p:nvPicPr>
          <p:cNvPr descr="" id="137" name="Grafik 3"/>
          <p:cNvPicPr/>
          <p:nvPr/>
        </p:nvPicPr>
        <p:blipFill>
          <a:blip r:embed="rId1"/>
          <a:stretch>
            <a:fillRect/>
          </a:stretch>
        </p:blipFill>
        <p:spPr>
          <a:xfrm>
            <a:off x="827640" y="1772640"/>
            <a:ext cx="6003360" cy="3994560"/>
          </a:xfrm>
          <a:prstGeom prst="rect">
            <a:avLst/>
          </a:prstGeom>
          <a:ln>
            <a:noFill/>
          </a:ln>
        </p:spPr>
      </p:pic>
      <p:sp>
        <p:nvSpPr>
          <p:cNvPr id="138" name="CustomShape 2"/>
          <p:cNvSpPr/>
          <p:nvPr/>
        </p:nvSpPr>
        <p:spPr>
          <a:xfrm>
            <a:off x="5724000" y="4285440"/>
            <a:ext cx="3024720" cy="63792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cs-CZ" sz="1200" u="sng">
                <a:solidFill>
                  <a:srgbClr val="0070c0"/>
                </a:solidFill>
                <a:latin typeface="Franklin Gothic Book"/>
              </a:rPr>
              <a:t>Obsah lapáku tuků, 7.3.2013:</a:t>
            </a:r>
            <a:endParaRPr/>
          </a:p>
          <a:p>
            <a:pPr>
              <a:lnSpc>
                <a:spcPct val="100000"/>
              </a:lnSpc>
            </a:pPr>
            <a:r>
              <a:rPr lang="cs-CZ" sz="1200">
                <a:solidFill>
                  <a:srgbClr val="0070c0"/>
                </a:solidFill>
                <a:latin typeface="Franklin Gothic Book"/>
              </a:rPr>
              <a:t>40 m³ originálního kofermentu</a:t>
            </a:r>
            <a:endParaRPr/>
          </a:p>
          <a:p>
            <a:pPr>
              <a:lnSpc>
                <a:spcPct val="100000"/>
              </a:lnSpc>
            </a:pPr>
            <a:r>
              <a:rPr lang="cs-CZ" sz="1200">
                <a:solidFill>
                  <a:srgbClr val="0070c0"/>
                </a:solidFill>
                <a:latin typeface="Franklin Gothic Book"/>
              </a:rPr>
              <a:t>produkce bioplynu 1900 m³</a:t>
            </a:r>
            <a:endParaRPr/>
          </a:p>
        </p:txBody>
      </p:sp>
      <p:sp>
        <p:nvSpPr>
          <p:cNvPr id="139" name="CustomShape 3"/>
          <p:cNvSpPr/>
          <p:nvPr/>
        </p:nvSpPr>
        <p:spPr>
          <a:xfrm>
            <a:off x="755640" y="0"/>
            <a:ext cx="7918200" cy="119628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cs-CZ" sz="2800">
                <a:solidFill>
                  <a:srgbClr val="1252a2"/>
                </a:solidFill>
                <a:latin typeface="Franklin Gothic Demi"/>
              </a:rPr>
              <a:t>Energetické  využití kalů a kofermentů na ČOV</a:t>
            </a:r>
            <a:r>
              <a:rPr b="1" lang="cs-CZ" sz="2400">
                <a:solidFill>
                  <a:srgbClr val="1252a2"/>
                </a:solidFill>
                <a:latin typeface="Franklin Gothic Book"/>
              </a:rPr>
              <a:t>
</a:t>
            </a:r>
            <a:r>
              <a:rPr lang="cs-CZ" sz="2400">
                <a:solidFill>
                  <a:srgbClr val="92d050"/>
                </a:solidFill>
                <a:latin typeface="Franklin Gothic Demi"/>
              </a:rPr>
              <a:t>ČOV Kaditz: Kofermentace obsahů lapáků tuků</a:t>
            </a:r>
            <a:endParaRPr/>
          </a:p>
        </p:txBody>
      </p:sp>
    </p:spTree>
  </p:cSld>
  <p:timing>
    <p:tnLst>
      <p:par>
        <p:cTn dur="indefinite" id="73" nodeType="tmRoot" restart="never">
          <p:childTnLst>
            <p:seq>
              <p:cTn id="7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CustomShape 1"/>
          <p:cNvSpPr/>
          <p:nvPr/>
        </p:nvSpPr>
        <p:spPr>
          <a:xfrm>
            <a:off x="468360" y="6615720"/>
            <a:ext cx="4535280" cy="133560"/>
          </a:xfrm>
          <a:prstGeom prst="rect">
            <a:avLst/>
          </a:prstGeom>
          <a:noFill/>
          <a:ln>
            <a:noFill/>
          </a:ln>
        </p:spPr>
        <p:txBody>
          <a:bodyPr bIns="0" lIns="0" rIns="0" tIns="0"/>
          <a:p>
            <a:pPr>
              <a:lnSpc>
                <a:spcPct val="100000"/>
              </a:lnSpc>
            </a:pPr>
            <a:r>
              <a:rPr lang="cs-CZ" sz="800">
                <a:solidFill>
                  <a:srgbClr val="1252a2"/>
                </a:solidFill>
                <a:latin typeface="Franklin Gothic Book"/>
              </a:rPr>
              <a:t>Bioenergie v pohraniční oblasti Labe/Elbe , 20.2.2014, Monika Hentze, fólie </a:t>
            </a:r>
            <a:fld id="{F99A9507-AF88-4A86-B5E8-14C896F3AAE5}" type="slidenum">
              <a:rPr lang="cs-CZ" sz="800">
                <a:solidFill>
                  <a:srgbClr val="1252a2"/>
                </a:solidFill>
                <a:latin typeface="Franklin Gothic Book"/>
              </a:rPr>
              <a:t>&lt;číslo&gt;</a:t>
            </a:fld>
            <a:r>
              <a:rPr lang="cs-CZ" sz="800">
                <a:solidFill>
                  <a:srgbClr val="1252a2"/>
                </a:solidFill>
                <a:latin typeface="Franklin Gothic Book"/>
              </a:rPr>
              <a:t> </a:t>
            </a:r>
            <a:endParaRPr/>
          </a:p>
        </p:txBody>
      </p:sp>
      <p:pic>
        <p:nvPicPr>
          <p:cNvPr descr="" id="141" name="Grafik 6"/>
          <p:cNvPicPr/>
          <p:nvPr/>
        </p:nvPicPr>
        <p:blipFill>
          <a:blip r:embed="rId1"/>
          <a:stretch>
            <a:fillRect/>
          </a:stretch>
        </p:blipFill>
        <p:spPr>
          <a:xfrm>
            <a:off x="611640" y="1772640"/>
            <a:ext cx="5734440" cy="3852720"/>
          </a:xfrm>
          <a:prstGeom prst="rect">
            <a:avLst/>
          </a:prstGeom>
          <a:ln>
            <a:noFill/>
          </a:ln>
        </p:spPr>
      </p:pic>
      <p:sp>
        <p:nvSpPr>
          <p:cNvPr id="142" name="CustomShape 2"/>
          <p:cNvSpPr/>
          <p:nvPr/>
        </p:nvSpPr>
        <p:spPr>
          <a:xfrm>
            <a:off x="5724000" y="2349000"/>
            <a:ext cx="3024720" cy="118548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cs-CZ" sz="1200" u="sng">
                <a:solidFill>
                  <a:srgbClr val="0070c0"/>
                </a:solidFill>
                <a:latin typeface="Franklin Gothic Book"/>
              </a:rPr>
              <a:t>Plovoucí kal, 16.1.2013:</a:t>
            </a:r>
            <a:endParaRPr/>
          </a:p>
          <a:p>
            <a:pPr>
              <a:lnSpc>
                <a:spcPct val="100000"/>
              </a:lnSpc>
            </a:pPr>
            <a:r>
              <a:rPr lang="cs-CZ" sz="1200">
                <a:solidFill>
                  <a:srgbClr val="0070c0"/>
                </a:solidFill>
                <a:latin typeface="Franklin Gothic Book"/>
              </a:rPr>
              <a:t>2týdenní cyklus</a:t>
            </a:r>
            <a:endParaRPr/>
          </a:p>
          <a:p>
            <a:pPr>
              <a:lnSpc>
                <a:spcPct val="100000"/>
              </a:lnSpc>
            </a:pPr>
            <a:r>
              <a:rPr lang="cs-CZ" sz="1200">
                <a:solidFill>
                  <a:srgbClr val="0070c0"/>
                </a:solidFill>
                <a:latin typeface="Franklin Gothic Book"/>
              </a:rPr>
              <a:t>13 m³ plovoucího kalu + 17 m³ vody</a:t>
            </a:r>
            <a:endParaRPr/>
          </a:p>
          <a:p>
            <a:pPr>
              <a:lnSpc>
                <a:spcPct val="100000"/>
              </a:lnSpc>
            </a:pPr>
            <a:r>
              <a:rPr lang="cs-CZ" sz="1200">
                <a:solidFill>
                  <a:srgbClr val="0070c0"/>
                </a:solidFill>
                <a:latin typeface="Franklin Gothic Book"/>
              </a:rPr>
              <a:t>5x ucpaný lis</a:t>
            </a:r>
            <a:endParaRPr/>
          </a:p>
          <a:p>
            <a:pPr>
              <a:lnSpc>
                <a:spcPct val="100000"/>
              </a:lnSpc>
            </a:pPr>
            <a:r>
              <a:rPr lang="cs-CZ" sz="1200">
                <a:solidFill>
                  <a:srgbClr val="0070c0"/>
                </a:solidFill>
                <a:latin typeface="Franklin Gothic Book"/>
              </a:rPr>
              <a:t>produkce bioplynu cca. 500 m³</a:t>
            </a:r>
            <a:endParaRPr/>
          </a:p>
          <a:p>
            <a:pPr>
              <a:lnSpc>
                <a:spcPct val="100000"/>
              </a:lnSpc>
            </a:pPr>
            <a:r>
              <a:rPr lang="cs-CZ" sz="1200">
                <a:solidFill>
                  <a:srgbClr val="0070c0"/>
                </a:solidFill>
                <a:latin typeface="Franklin Gothic Book"/>
              </a:rPr>
              <a:t>2 m³ shrabků</a:t>
            </a:r>
            <a:endParaRPr/>
          </a:p>
        </p:txBody>
      </p:sp>
      <p:pic>
        <p:nvPicPr>
          <p:cNvPr descr="" id="143" name="Grafik 8"/>
          <p:cNvPicPr/>
          <p:nvPr/>
        </p:nvPicPr>
        <p:blipFill>
          <a:blip r:embed="rId2"/>
          <a:stretch>
            <a:fillRect/>
          </a:stretch>
        </p:blipFill>
        <p:spPr>
          <a:xfrm>
            <a:off x="5844600" y="3708360"/>
            <a:ext cx="2831400" cy="2024280"/>
          </a:xfrm>
          <a:prstGeom prst="rect">
            <a:avLst/>
          </a:prstGeom>
          <a:ln>
            <a:noFill/>
          </a:ln>
        </p:spPr>
      </p:pic>
      <p:sp>
        <p:nvSpPr>
          <p:cNvPr id="144" name="CustomShape 3"/>
          <p:cNvSpPr/>
          <p:nvPr/>
        </p:nvSpPr>
        <p:spPr>
          <a:xfrm>
            <a:off x="755640" y="0"/>
            <a:ext cx="7918200" cy="119628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cs-CZ" sz="2800">
                <a:solidFill>
                  <a:srgbClr val="1252a2"/>
                </a:solidFill>
                <a:latin typeface="Franklin Gothic Demi"/>
              </a:rPr>
              <a:t>Energetické  využití kalů a kofermentů na ČOV</a:t>
            </a:r>
            <a:r>
              <a:rPr b="1" lang="cs-CZ" sz="2400">
                <a:solidFill>
                  <a:srgbClr val="1252a2"/>
                </a:solidFill>
                <a:latin typeface="Franklin Gothic Book"/>
              </a:rPr>
              <a:t>
</a:t>
            </a:r>
            <a:r>
              <a:rPr lang="cs-CZ" sz="2400">
                <a:solidFill>
                  <a:srgbClr val="92d050"/>
                </a:solidFill>
                <a:latin typeface="Franklin Gothic Demi"/>
              </a:rPr>
              <a:t>ČOV Kaditz: Kofermentace plovoucího kalu z usazováků</a:t>
            </a:r>
            <a:endParaRPr/>
          </a:p>
        </p:txBody>
      </p:sp>
    </p:spTree>
  </p:cSld>
  <p:timing>
    <p:tnLst>
      <p:par>
        <p:cTn dur="indefinite" id="75" nodeType="tmRoot" restart="never">
          <p:childTnLst>
            <p:seq>
              <p:cTn id="7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CustomShape 1"/>
          <p:cNvSpPr/>
          <p:nvPr/>
        </p:nvSpPr>
        <p:spPr>
          <a:xfrm>
            <a:off x="468360" y="6615720"/>
            <a:ext cx="4535280" cy="133560"/>
          </a:xfrm>
          <a:prstGeom prst="rect">
            <a:avLst/>
          </a:prstGeom>
          <a:noFill/>
          <a:ln>
            <a:noFill/>
          </a:ln>
        </p:spPr>
        <p:txBody>
          <a:bodyPr bIns="0" lIns="0" rIns="0" tIns="0"/>
          <a:p>
            <a:pPr>
              <a:lnSpc>
                <a:spcPct val="100000"/>
              </a:lnSpc>
            </a:pPr>
            <a:r>
              <a:rPr lang="cs-CZ" sz="800">
                <a:solidFill>
                  <a:srgbClr val="1252a2"/>
                </a:solidFill>
                <a:latin typeface="Franklin Gothic Book"/>
              </a:rPr>
              <a:t>Bioenergie v pohraniční oblasti Labe/Elbe , 20.2.2014, Monika Hentze, fólie </a:t>
            </a:r>
            <a:fld id="{5431E747-195D-474D-9594-D7AE64B00246}" type="slidenum">
              <a:rPr lang="cs-CZ" sz="800">
                <a:solidFill>
                  <a:srgbClr val="1252a2"/>
                </a:solidFill>
                <a:latin typeface="Franklin Gothic Book"/>
              </a:rPr>
              <a:t>&lt;číslo&gt;</a:t>
            </a:fld>
            <a:r>
              <a:rPr lang="cs-CZ" sz="800">
                <a:solidFill>
                  <a:srgbClr val="1252a2"/>
                </a:solidFill>
                <a:latin typeface="Franklin Gothic Book"/>
              </a:rPr>
              <a:t> </a:t>
            </a:r>
            <a:endParaRPr/>
          </a:p>
        </p:txBody>
      </p:sp>
      <p:pic>
        <p:nvPicPr>
          <p:cNvPr descr="" id="146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899640" y="1700640"/>
            <a:ext cx="4464000" cy="2903040"/>
          </a:xfrm>
          <a:prstGeom prst="rect">
            <a:avLst/>
          </a:prstGeom>
          <a:ln w="9360">
            <a:solidFill>
              <a:srgbClr val="bfbfbf"/>
            </a:solidFill>
            <a:miter/>
          </a:ln>
        </p:spPr>
      </p:pic>
      <p:sp>
        <p:nvSpPr>
          <p:cNvPr id="147" name="CustomShape 2"/>
          <p:cNvSpPr/>
          <p:nvPr/>
        </p:nvSpPr>
        <p:spPr>
          <a:xfrm>
            <a:off x="755640" y="0"/>
            <a:ext cx="7918200" cy="119628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cs-CZ" sz="2800">
                <a:solidFill>
                  <a:srgbClr val="1252a2"/>
                </a:solidFill>
                <a:latin typeface="Franklin Gothic Demi"/>
              </a:rPr>
              <a:t>Energetické  využití kalů a kofermentů na ČOV</a:t>
            </a:r>
            <a:r>
              <a:rPr b="1" lang="cs-CZ" sz="2400">
                <a:solidFill>
                  <a:srgbClr val="1252a2"/>
                </a:solidFill>
                <a:latin typeface="Franklin Gothic Book"/>
              </a:rPr>
              <a:t>
</a:t>
            </a:r>
            <a:r>
              <a:rPr lang="cs-CZ" sz="2400">
                <a:solidFill>
                  <a:srgbClr val="92d050"/>
                </a:solidFill>
                <a:latin typeface="Franklin Gothic Demi"/>
              </a:rPr>
              <a:t>Problematika zbytkového vyprázdnění vozidel</a:t>
            </a:r>
            <a:endParaRPr/>
          </a:p>
        </p:txBody>
      </p:sp>
      <p:pic>
        <p:nvPicPr>
          <p:cNvPr descr="" id="148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4932000" y="2781000"/>
            <a:ext cx="3508920" cy="3050640"/>
          </a:xfrm>
          <a:prstGeom prst="rect">
            <a:avLst/>
          </a:prstGeom>
          <a:ln w="9360">
            <a:solidFill>
              <a:srgbClr val="a6a6a6"/>
            </a:solidFill>
            <a:miter/>
          </a:ln>
        </p:spPr>
      </p:pic>
    </p:spTree>
  </p:cSld>
  <p:timing>
    <p:tnLst>
      <p:par>
        <p:cTn dur="indefinite" id="77" nodeType="tmRoot" restart="never">
          <p:childTnLst>
            <p:seq>
              <p:cTn id="7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CustomShape 1"/>
          <p:cNvSpPr/>
          <p:nvPr/>
        </p:nvSpPr>
        <p:spPr>
          <a:xfrm>
            <a:off x="468360" y="6615720"/>
            <a:ext cx="4535280" cy="133560"/>
          </a:xfrm>
          <a:prstGeom prst="rect">
            <a:avLst/>
          </a:prstGeom>
          <a:noFill/>
          <a:ln>
            <a:noFill/>
          </a:ln>
        </p:spPr>
        <p:txBody>
          <a:bodyPr bIns="0" lIns="0" rIns="0" tIns="0"/>
          <a:p>
            <a:pPr>
              <a:lnSpc>
                <a:spcPct val="100000"/>
              </a:lnSpc>
            </a:pPr>
            <a:r>
              <a:rPr lang="cs-CZ" sz="800">
                <a:solidFill>
                  <a:srgbClr val="1252a2"/>
                </a:solidFill>
                <a:latin typeface="Franklin Gothic Book"/>
              </a:rPr>
              <a:t>Bioenergie v pohraniční oblasti Labe/Elbe , 20.2.2014, Monika Hentze, fólie </a:t>
            </a:r>
            <a:fld id="{9188A145-3F7B-4933-ADDC-1D52DC3C152C}" type="slidenum">
              <a:rPr lang="cs-CZ" sz="800">
                <a:solidFill>
                  <a:srgbClr val="1252a2"/>
                </a:solidFill>
                <a:latin typeface="Franklin Gothic Book"/>
              </a:rPr>
              <a:t>&lt;číslo&gt;</a:t>
            </a:fld>
            <a:r>
              <a:rPr lang="cs-CZ" sz="800">
                <a:solidFill>
                  <a:srgbClr val="1252a2"/>
                </a:solidFill>
                <a:latin typeface="Franklin Gothic Book"/>
              </a:rPr>
              <a:t> </a:t>
            </a:r>
            <a:endParaRPr/>
          </a:p>
        </p:txBody>
      </p:sp>
      <p:pic>
        <p:nvPicPr>
          <p:cNvPr descr="" id="150" name="Grafik 3"/>
          <p:cNvPicPr/>
          <p:nvPr/>
        </p:nvPicPr>
        <p:blipFill>
          <a:blip r:embed="rId1"/>
          <a:stretch>
            <a:fillRect/>
          </a:stretch>
        </p:blipFill>
        <p:spPr>
          <a:xfrm>
            <a:off x="539640" y="1917000"/>
            <a:ext cx="2592000" cy="1944000"/>
          </a:xfrm>
          <a:prstGeom prst="rect">
            <a:avLst/>
          </a:prstGeom>
          <a:ln>
            <a:noFill/>
          </a:ln>
        </p:spPr>
      </p:pic>
      <p:pic>
        <p:nvPicPr>
          <p:cNvPr descr="" id="151" name="Grafik 5"/>
          <p:cNvPicPr/>
          <p:nvPr/>
        </p:nvPicPr>
        <p:blipFill>
          <a:blip r:embed="rId2"/>
          <a:stretch>
            <a:fillRect/>
          </a:stretch>
        </p:blipFill>
        <p:spPr>
          <a:xfrm>
            <a:off x="6156000" y="1917000"/>
            <a:ext cx="2570040" cy="1944000"/>
          </a:xfrm>
          <a:prstGeom prst="rect">
            <a:avLst/>
          </a:prstGeom>
          <a:ln>
            <a:noFill/>
          </a:ln>
        </p:spPr>
      </p:pic>
      <p:pic>
        <p:nvPicPr>
          <p:cNvPr descr="" id="152" name="Grafik 6"/>
          <p:cNvPicPr/>
          <p:nvPr/>
        </p:nvPicPr>
        <p:blipFill>
          <a:blip r:embed="rId3"/>
          <a:stretch>
            <a:fillRect/>
          </a:stretch>
        </p:blipFill>
        <p:spPr>
          <a:xfrm>
            <a:off x="3348000" y="1917000"/>
            <a:ext cx="2575800" cy="1944000"/>
          </a:xfrm>
          <a:prstGeom prst="rect">
            <a:avLst/>
          </a:prstGeom>
          <a:ln>
            <a:noFill/>
          </a:ln>
        </p:spPr>
      </p:pic>
      <p:pic>
        <p:nvPicPr>
          <p:cNvPr descr="" id="153" name="Grafik 7"/>
          <p:cNvPicPr/>
          <p:nvPr/>
        </p:nvPicPr>
        <p:blipFill>
          <a:blip r:embed="rId4"/>
          <a:stretch>
            <a:fillRect/>
          </a:stretch>
        </p:blipFill>
        <p:spPr>
          <a:xfrm>
            <a:off x="4548960" y="4077000"/>
            <a:ext cx="2256120" cy="1683000"/>
          </a:xfrm>
          <a:prstGeom prst="rect">
            <a:avLst/>
          </a:prstGeom>
          <a:ln>
            <a:noFill/>
          </a:ln>
        </p:spPr>
      </p:pic>
      <p:pic>
        <p:nvPicPr>
          <p:cNvPr descr="" id="154" name="Grafik 8"/>
          <p:cNvPicPr/>
          <p:nvPr/>
        </p:nvPicPr>
        <p:blipFill>
          <a:blip r:embed="rId5"/>
          <a:stretch>
            <a:fillRect/>
          </a:stretch>
        </p:blipFill>
        <p:spPr>
          <a:xfrm>
            <a:off x="1907640" y="4077000"/>
            <a:ext cx="2244240" cy="1683000"/>
          </a:xfrm>
          <a:prstGeom prst="rect">
            <a:avLst/>
          </a:prstGeom>
          <a:ln>
            <a:noFill/>
          </a:ln>
        </p:spPr>
      </p:pic>
      <p:sp>
        <p:nvSpPr>
          <p:cNvPr id="155" name="CustomShape 2"/>
          <p:cNvSpPr/>
          <p:nvPr/>
        </p:nvSpPr>
        <p:spPr>
          <a:xfrm>
            <a:off x="755640" y="0"/>
            <a:ext cx="7918200" cy="119628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cs-CZ" sz="2800">
                <a:solidFill>
                  <a:srgbClr val="1252a2"/>
                </a:solidFill>
                <a:latin typeface="Franklin Gothic Demi"/>
              </a:rPr>
              <a:t>Energetické  využití kalů a kofermentů na ČOV</a:t>
            </a:r>
            <a:r>
              <a:rPr b="1" lang="cs-CZ" sz="2400">
                <a:solidFill>
                  <a:srgbClr val="1252a2"/>
                </a:solidFill>
                <a:latin typeface="Franklin Gothic Book"/>
              </a:rPr>
              <a:t>
</a:t>
            </a:r>
            <a:r>
              <a:rPr lang="cs-CZ" sz="2400">
                <a:solidFill>
                  <a:srgbClr val="92d050"/>
                </a:solidFill>
                <a:latin typeface="Franklin Gothic Demi"/>
              </a:rPr>
              <a:t>Problematika zbytkového vyprázdnění vozidel</a:t>
            </a:r>
            <a:endParaRPr/>
          </a:p>
        </p:txBody>
      </p:sp>
    </p:spTree>
  </p:cSld>
  <p:timing>
    <p:tnLst>
      <p:par>
        <p:cTn dur="indefinite" id="79" nodeType="tmRoot" restart="never">
          <p:childTnLst>
            <p:seq>
              <p:cTn id="8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CustomShape 1"/>
          <p:cNvSpPr/>
          <p:nvPr/>
        </p:nvSpPr>
        <p:spPr>
          <a:xfrm>
            <a:off x="468360" y="6615720"/>
            <a:ext cx="4535280" cy="133560"/>
          </a:xfrm>
          <a:prstGeom prst="rect">
            <a:avLst/>
          </a:prstGeom>
          <a:noFill/>
          <a:ln>
            <a:noFill/>
          </a:ln>
        </p:spPr>
        <p:txBody>
          <a:bodyPr bIns="0" lIns="0" rIns="0" tIns="0"/>
          <a:p>
            <a:pPr>
              <a:lnSpc>
                <a:spcPct val="100000"/>
              </a:lnSpc>
            </a:pPr>
            <a:r>
              <a:rPr lang="cs-CZ" sz="800">
                <a:solidFill>
                  <a:srgbClr val="1252a2"/>
                </a:solidFill>
                <a:latin typeface="Franklin Gothic Book"/>
              </a:rPr>
              <a:t>Bioenergie v pohraniční oblasti Labe/Elbe , 20.2.2014, Monika Hentze, fólie </a:t>
            </a:r>
            <a:fld id="{4B006203-0731-47AA-8748-E8D6353D8D9C}" type="slidenum">
              <a:rPr lang="cs-CZ" sz="800">
                <a:solidFill>
                  <a:srgbClr val="1252a2"/>
                </a:solidFill>
                <a:latin typeface="Franklin Gothic Book"/>
              </a:rPr>
              <a:t>&lt;číslo&gt;</a:t>
            </a:fld>
            <a:r>
              <a:rPr lang="cs-CZ" sz="800">
                <a:solidFill>
                  <a:srgbClr val="1252a2"/>
                </a:solidFill>
                <a:latin typeface="Franklin Gothic Book"/>
              </a:rPr>
              <a:t> </a:t>
            </a:r>
            <a:endParaRPr/>
          </a:p>
        </p:txBody>
      </p:sp>
      <p:pic>
        <p:nvPicPr>
          <p:cNvPr descr="" id="157" name="Grafik 3"/>
          <p:cNvPicPr/>
          <p:nvPr/>
        </p:nvPicPr>
        <p:blipFill>
          <a:blip r:embed="rId1"/>
          <a:stretch>
            <a:fillRect/>
          </a:stretch>
        </p:blipFill>
        <p:spPr>
          <a:xfrm>
            <a:off x="1502280" y="3847680"/>
            <a:ext cx="3141360" cy="1741320"/>
          </a:xfrm>
          <a:prstGeom prst="rect">
            <a:avLst/>
          </a:prstGeom>
          <a:ln>
            <a:noFill/>
          </a:ln>
        </p:spPr>
      </p:pic>
      <p:pic>
        <p:nvPicPr>
          <p:cNvPr descr="" id="158" name="Grafik 5"/>
          <p:cNvPicPr/>
          <p:nvPr/>
        </p:nvPicPr>
        <p:blipFill>
          <a:blip r:embed="rId2"/>
          <a:stretch>
            <a:fillRect/>
          </a:stretch>
        </p:blipFill>
        <p:spPr>
          <a:xfrm>
            <a:off x="4932000" y="3315600"/>
            <a:ext cx="3024000" cy="2273400"/>
          </a:xfrm>
          <a:prstGeom prst="rect">
            <a:avLst/>
          </a:prstGeom>
          <a:ln>
            <a:noFill/>
          </a:ln>
        </p:spPr>
      </p:pic>
      <p:pic>
        <p:nvPicPr>
          <p:cNvPr descr="" id="159" name="Grafik 6"/>
          <p:cNvPicPr/>
          <p:nvPr/>
        </p:nvPicPr>
        <p:blipFill>
          <a:blip r:embed="rId3"/>
          <a:stretch>
            <a:fillRect/>
          </a:stretch>
        </p:blipFill>
        <p:spPr>
          <a:xfrm>
            <a:off x="1502280" y="1903680"/>
            <a:ext cx="3141360" cy="1678680"/>
          </a:xfrm>
          <a:prstGeom prst="rect">
            <a:avLst/>
          </a:prstGeom>
          <a:ln>
            <a:noFill/>
          </a:ln>
        </p:spPr>
      </p:pic>
      <p:sp>
        <p:nvSpPr>
          <p:cNvPr id="160" name="CustomShape 2"/>
          <p:cNvSpPr/>
          <p:nvPr/>
        </p:nvSpPr>
        <p:spPr>
          <a:xfrm>
            <a:off x="755640" y="0"/>
            <a:ext cx="7918200" cy="119628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cs-CZ" sz="2800">
                <a:solidFill>
                  <a:srgbClr val="1252a2"/>
                </a:solidFill>
                <a:latin typeface="Franklin Gothic Demi"/>
              </a:rPr>
              <a:t>Energetické  využití kalů a kofermentů na ČOV</a:t>
            </a:r>
            <a:r>
              <a:rPr b="1" lang="cs-CZ" sz="2400">
                <a:solidFill>
                  <a:srgbClr val="1252a2"/>
                </a:solidFill>
                <a:latin typeface="Franklin Gothic Book"/>
              </a:rPr>
              <a:t>
</a:t>
            </a:r>
            <a:r>
              <a:rPr lang="cs-CZ" sz="2400">
                <a:solidFill>
                  <a:srgbClr val="92d050"/>
                </a:solidFill>
                <a:latin typeface="Franklin Gothic Demi"/>
              </a:rPr>
              <a:t>Problematika zbytkového vyprázdnění vozidel</a:t>
            </a:r>
            <a:endParaRPr/>
          </a:p>
        </p:txBody>
      </p:sp>
    </p:spTree>
  </p:cSld>
  <p:timing>
    <p:tnLst>
      <p:par>
        <p:cTn dur="indefinite" id="81" nodeType="tmRoot" restart="never">
          <p:childTnLst>
            <p:seq>
              <p:cTn id="8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CustomShape 1"/>
          <p:cNvSpPr/>
          <p:nvPr/>
        </p:nvSpPr>
        <p:spPr>
          <a:xfrm>
            <a:off x="468360" y="6615720"/>
            <a:ext cx="4535280" cy="133560"/>
          </a:xfrm>
          <a:prstGeom prst="rect">
            <a:avLst/>
          </a:prstGeom>
          <a:noFill/>
          <a:ln>
            <a:noFill/>
          </a:ln>
        </p:spPr>
        <p:txBody>
          <a:bodyPr bIns="0" lIns="0" rIns="0" tIns="0"/>
          <a:p>
            <a:pPr>
              <a:lnSpc>
                <a:spcPct val="100000"/>
              </a:lnSpc>
            </a:pPr>
            <a:r>
              <a:rPr lang="cs-CZ" sz="800">
                <a:solidFill>
                  <a:srgbClr val="1252a2"/>
                </a:solidFill>
                <a:latin typeface="Franklin Gothic Book"/>
              </a:rPr>
              <a:t>Bioenergie v pohraniční oblasti Labe/Elbe , 20.2.2014, Monika Hentze, fólie </a:t>
            </a:r>
            <a:fld id="{70A5C0F4-1902-4B2B-82F4-C4BA184FF0E0}" type="slidenum">
              <a:rPr lang="cs-CZ" sz="800">
                <a:solidFill>
                  <a:srgbClr val="1252a2"/>
                </a:solidFill>
                <a:latin typeface="Franklin Gothic Book"/>
              </a:rPr>
              <a:t>&lt;číslo&gt;</a:t>
            </a:fld>
            <a:r>
              <a:rPr lang="cs-CZ" sz="800">
                <a:solidFill>
                  <a:srgbClr val="1252a2"/>
                </a:solidFill>
                <a:latin typeface="Franklin Gothic Book"/>
              </a:rPr>
              <a:t> </a:t>
            </a:r>
            <a:endParaRPr/>
          </a:p>
        </p:txBody>
      </p:sp>
      <p:pic>
        <p:nvPicPr>
          <p:cNvPr descr="" id="162" name="Grafik 3"/>
          <p:cNvPicPr/>
          <p:nvPr/>
        </p:nvPicPr>
        <p:blipFill>
          <a:blip r:embed="rId1"/>
          <a:stretch>
            <a:fillRect/>
          </a:stretch>
        </p:blipFill>
        <p:spPr>
          <a:xfrm>
            <a:off x="817560" y="1845000"/>
            <a:ext cx="5770080" cy="3861360"/>
          </a:xfrm>
          <a:prstGeom prst="rect">
            <a:avLst/>
          </a:prstGeom>
          <a:ln>
            <a:noFill/>
          </a:ln>
        </p:spPr>
      </p:pic>
      <p:sp>
        <p:nvSpPr>
          <p:cNvPr id="163" name="CustomShape 2"/>
          <p:cNvSpPr/>
          <p:nvPr/>
        </p:nvSpPr>
        <p:spPr>
          <a:xfrm>
            <a:off x="5724000" y="4285440"/>
            <a:ext cx="3024720" cy="82044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cs-CZ" sz="1200" u="sng">
                <a:solidFill>
                  <a:srgbClr val="0070c0"/>
                </a:solidFill>
                <a:latin typeface="Franklin Gothic Book"/>
              </a:rPr>
              <a:t>„</a:t>
            </a:r>
            <a:r>
              <a:rPr lang="cs-CZ" sz="1200" u="sng">
                <a:solidFill>
                  <a:srgbClr val="0070c0"/>
                </a:solidFill>
                <a:latin typeface="Franklin Gothic Book"/>
              </a:rPr>
              <a:t>Zbytky z lapáků tuků“,  20.2.2013:</a:t>
            </a:r>
            <a:endParaRPr/>
          </a:p>
          <a:p>
            <a:pPr>
              <a:lnSpc>
                <a:spcPct val="100000"/>
              </a:lnSpc>
            </a:pPr>
            <a:r>
              <a:rPr lang="cs-CZ" sz="1200">
                <a:solidFill>
                  <a:srgbClr val="0070c0"/>
                </a:solidFill>
                <a:latin typeface="Franklin Gothic Book"/>
              </a:rPr>
              <a:t>6 m³ zbytkových obsahů</a:t>
            </a:r>
            <a:endParaRPr/>
          </a:p>
          <a:p>
            <a:pPr>
              <a:lnSpc>
                <a:spcPct val="100000"/>
              </a:lnSpc>
            </a:pPr>
            <a:r>
              <a:rPr lang="cs-CZ" sz="1200">
                <a:solidFill>
                  <a:srgbClr val="0070c0"/>
                </a:solidFill>
                <a:latin typeface="Franklin Gothic Book"/>
              </a:rPr>
              <a:t>neznatelná změna produkce bioplynu</a:t>
            </a:r>
            <a:endParaRPr/>
          </a:p>
          <a:p>
            <a:pPr>
              <a:lnSpc>
                <a:spcPct val="100000"/>
              </a:lnSpc>
            </a:pPr>
            <a:r>
              <a:rPr lang="cs-CZ" sz="1200">
                <a:solidFill>
                  <a:srgbClr val="0070c0"/>
                </a:solidFill>
                <a:latin typeface="Franklin Gothic Book"/>
              </a:rPr>
              <a:t>130 kg shrabků</a:t>
            </a:r>
            <a:endParaRPr/>
          </a:p>
        </p:txBody>
      </p:sp>
      <p:sp>
        <p:nvSpPr>
          <p:cNvPr id="164" name="CustomShape 3"/>
          <p:cNvSpPr/>
          <p:nvPr/>
        </p:nvSpPr>
        <p:spPr>
          <a:xfrm>
            <a:off x="755640" y="0"/>
            <a:ext cx="7918200" cy="119628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cs-CZ" sz="2800">
                <a:solidFill>
                  <a:srgbClr val="1252a2"/>
                </a:solidFill>
                <a:latin typeface="Franklin Gothic Demi"/>
              </a:rPr>
              <a:t>Energetické  využití kalů a kofermentů na ČOV</a:t>
            </a:r>
            <a:r>
              <a:rPr b="1" lang="cs-CZ" sz="2400">
                <a:solidFill>
                  <a:srgbClr val="1252a2"/>
                </a:solidFill>
                <a:latin typeface="Franklin Gothic Book"/>
              </a:rPr>
              <a:t>
</a:t>
            </a:r>
            <a:r>
              <a:rPr lang="cs-CZ" sz="2400">
                <a:solidFill>
                  <a:srgbClr val="92d050"/>
                </a:solidFill>
                <a:latin typeface="Franklin Gothic Demi"/>
              </a:rPr>
              <a:t>Kofermentace zbytkového vyprázdnění vozidel</a:t>
            </a:r>
            <a:endParaRPr/>
          </a:p>
        </p:txBody>
      </p:sp>
    </p:spTree>
  </p:cSld>
  <p:timing>
    <p:tnLst>
      <p:par>
        <p:cTn dur="indefinite" id="83" nodeType="tmRoot" restart="never">
          <p:childTnLst>
            <p:seq>
              <p:cTn id="8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CustomShape 1"/>
          <p:cNvSpPr/>
          <p:nvPr/>
        </p:nvSpPr>
        <p:spPr>
          <a:xfrm>
            <a:off x="468360" y="6615720"/>
            <a:ext cx="4535280" cy="133560"/>
          </a:xfrm>
          <a:prstGeom prst="rect">
            <a:avLst/>
          </a:prstGeom>
          <a:noFill/>
          <a:ln>
            <a:noFill/>
          </a:ln>
        </p:spPr>
        <p:txBody>
          <a:bodyPr bIns="0" lIns="0" rIns="0" tIns="0"/>
          <a:p>
            <a:pPr>
              <a:lnSpc>
                <a:spcPct val="100000"/>
              </a:lnSpc>
            </a:pPr>
            <a:r>
              <a:rPr lang="cs-CZ" sz="800">
                <a:solidFill>
                  <a:srgbClr val="1252a2"/>
                </a:solidFill>
                <a:latin typeface="Franklin Gothic Book"/>
              </a:rPr>
              <a:t>Bioenergie v pohraniční oblasti Labe/Elbe , 20.2.2014, Monika Hentze, fólie </a:t>
            </a:r>
            <a:fld id="{B8167633-69FC-4A2D-B9A9-5E8B6A278A5B}" type="slidenum">
              <a:rPr lang="cs-CZ" sz="800">
                <a:solidFill>
                  <a:srgbClr val="1252a2"/>
                </a:solidFill>
                <a:latin typeface="Franklin Gothic Book"/>
              </a:rPr>
              <a:t>&lt;číslo&gt;</a:t>
            </a:fld>
            <a:r>
              <a:rPr lang="cs-CZ" sz="800">
                <a:solidFill>
                  <a:srgbClr val="1252a2"/>
                </a:solidFill>
                <a:latin typeface="Franklin Gothic Book"/>
              </a:rPr>
              <a:t> </a:t>
            </a:r>
            <a:endParaRPr/>
          </a:p>
        </p:txBody>
      </p:sp>
      <p:pic>
        <p:nvPicPr>
          <p:cNvPr descr="" id="166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708480" y="2205000"/>
            <a:ext cx="7751520" cy="3494160"/>
          </a:xfrm>
          <a:prstGeom prst="rect">
            <a:avLst/>
          </a:prstGeom>
          <a:ln>
            <a:noFill/>
          </a:ln>
        </p:spPr>
      </p:pic>
      <p:sp>
        <p:nvSpPr>
          <p:cNvPr id="167" name="CustomShape 2"/>
          <p:cNvSpPr/>
          <p:nvPr/>
        </p:nvSpPr>
        <p:spPr>
          <a:xfrm>
            <a:off x="755640" y="0"/>
            <a:ext cx="7918200" cy="119628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cs-CZ" sz="2800">
                <a:solidFill>
                  <a:srgbClr val="1252a2"/>
                </a:solidFill>
                <a:latin typeface="Franklin Gothic Demi"/>
              </a:rPr>
              <a:t>Energetické  využití kalů a kofermentů na ČOV</a:t>
            </a:r>
            <a:r>
              <a:rPr b="1" lang="cs-CZ" sz="2400">
                <a:solidFill>
                  <a:srgbClr val="1252a2"/>
                </a:solidFill>
                <a:latin typeface="Franklin Gothic Book"/>
              </a:rPr>
              <a:t>
</a:t>
            </a:r>
            <a:r>
              <a:rPr lang="cs-CZ" sz="2400">
                <a:solidFill>
                  <a:srgbClr val="92d050"/>
                </a:solidFill>
                <a:latin typeface="Franklin Gothic Demi"/>
              </a:rPr>
              <a:t>ČOV Kaditz: Vývoj příjmu kofermentů v roce 2013</a:t>
            </a:r>
            <a:endParaRPr/>
          </a:p>
        </p:txBody>
      </p:sp>
    </p:spTree>
  </p:cSld>
  <p:timing>
    <p:tnLst>
      <p:par>
        <p:cTn dur="indefinite" id="85" nodeType="tmRoot" restart="never">
          <p:childTnLst>
            <p:seq>
              <p:cTn id="8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CustomShape 1"/>
          <p:cNvSpPr/>
          <p:nvPr/>
        </p:nvSpPr>
        <p:spPr>
          <a:xfrm>
            <a:off x="468360" y="6615720"/>
            <a:ext cx="4535280" cy="133560"/>
          </a:xfrm>
          <a:prstGeom prst="rect">
            <a:avLst/>
          </a:prstGeom>
          <a:noFill/>
          <a:ln>
            <a:noFill/>
          </a:ln>
        </p:spPr>
        <p:txBody>
          <a:bodyPr bIns="0" lIns="0" rIns="0" tIns="0"/>
          <a:p>
            <a:pPr>
              <a:lnSpc>
                <a:spcPct val="100000"/>
              </a:lnSpc>
            </a:pPr>
            <a:r>
              <a:rPr lang="cs-CZ" sz="800">
                <a:solidFill>
                  <a:srgbClr val="1252a2"/>
                </a:solidFill>
                <a:latin typeface="Franklin Gothic Book"/>
              </a:rPr>
              <a:t>Bioenergie v pohraniční oblasti Labe/Elbe , 20.2.2014, Monika Hentze, fólie </a:t>
            </a:r>
            <a:fld id="{6973E56E-83F7-4AB2-9B4E-26A7BA1159D7}" type="slidenum">
              <a:rPr lang="cs-CZ" sz="800">
                <a:solidFill>
                  <a:srgbClr val="1252a2"/>
                </a:solidFill>
                <a:latin typeface="Franklin Gothic Book"/>
              </a:rPr>
              <a:t>&lt;číslo&gt;</a:t>
            </a:fld>
            <a:r>
              <a:rPr lang="cs-CZ" sz="800">
                <a:solidFill>
                  <a:srgbClr val="1252a2"/>
                </a:solidFill>
                <a:latin typeface="Franklin Gothic Book"/>
              </a:rPr>
              <a:t> </a:t>
            </a:r>
            <a:endParaRPr/>
          </a:p>
        </p:txBody>
      </p:sp>
      <p:sp>
        <p:nvSpPr>
          <p:cNvPr id="88" name="CustomShape 2"/>
          <p:cNvSpPr/>
          <p:nvPr/>
        </p:nvSpPr>
        <p:spPr>
          <a:xfrm>
            <a:off x="611640" y="1700640"/>
            <a:ext cx="7919640" cy="4176000"/>
          </a:xfrm>
          <a:prstGeom prst="rect">
            <a:avLst/>
          </a:prstGeom>
          <a:noFill/>
          <a:ln>
            <a:noFill/>
          </a:ln>
        </p:spPr>
        <p:txBody>
          <a:bodyPr bIns="0" lIns="0" rIns="0" tIns="0"/>
          <a:p>
            <a:pPr>
              <a:lnSpc>
                <a:spcPct val="100000"/>
              </a:lnSpc>
            </a:pPr>
            <a:r>
              <a:rPr b="1" lang="cs-CZ">
                <a:solidFill>
                  <a:srgbClr val="1252a2"/>
                </a:solidFill>
                <a:latin typeface="Franklin Gothic Book"/>
              </a:rPr>
              <a:t>Výhody:</a:t>
            </a:r>
            <a:endParaRPr/>
          </a:p>
          <a:p>
            <a:pPr lvl="1">
              <a:lnSpc>
                <a:spcPct val="100000"/>
              </a:lnSpc>
              <a:buSzPct val="25000"/>
              <a:buFont typeface="Arial"/>
              <a:buChar char="•"/>
            </a:pPr>
            <a:r>
              <a:rPr lang="cs-CZ" sz="1600">
                <a:solidFill>
                  <a:srgbClr val="1252a2"/>
                </a:solidFill>
                <a:latin typeface="Franklin Gothic Book"/>
              </a:rPr>
              <a:t>využití energetického potenciálu čistírenských kalů </a:t>
            </a:r>
            <a:r>
              <a:rPr lang="cs-CZ" sz="1600">
                <a:solidFill>
                  <a:srgbClr val="1252a2"/>
                </a:solidFill>
                <a:latin typeface="Franklin Gothic Book"/>
              </a:rPr>
              <a:t>
</a:t>
            </a:r>
            <a:r>
              <a:rPr lang="cs-CZ" sz="1600">
                <a:solidFill>
                  <a:srgbClr val="1252a2"/>
                </a:solidFill>
                <a:latin typeface="Franklin Gothic Book"/>
              </a:rPr>
              <a:t> </a:t>
            </a:r>
            <a:r>
              <a:rPr lang="cs-CZ" sz="1600">
                <a:solidFill>
                  <a:srgbClr val="1252a2"/>
                </a:solidFill>
                <a:latin typeface="Franklin Gothic Book"/>
              </a:rPr>
              <a:t>	</a:t>
            </a:r>
            <a:r>
              <a:rPr lang="cs-CZ" sz="1600">
                <a:solidFill>
                  <a:srgbClr val="1252a2"/>
                </a:solidFill>
                <a:latin typeface="Symbol"/>
              </a:rPr>
              <a:t></a:t>
            </a:r>
            <a:r>
              <a:rPr lang="cs-CZ" sz="1600">
                <a:solidFill>
                  <a:srgbClr val="1252a2"/>
                </a:solidFill>
                <a:latin typeface="Franklin Gothic Book"/>
              </a:rPr>
              <a:t> (částečné) pokrytí spotřeby elektrické energie</a:t>
            </a:r>
            <a:r>
              <a:rPr lang="cs-CZ" sz="1600">
                <a:solidFill>
                  <a:srgbClr val="1252a2"/>
                </a:solidFill>
                <a:latin typeface="Franklin Gothic Book"/>
              </a:rPr>
              <a:t>
</a:t>
            </a:r>
            <a:r>
              <a:rPr lang="cs-CZ" sz="1600">
                <a:solidFill>
                  <a:srgbClr val="1252a2"/>
                </a:solidFill>
                <a:latin typeface="Franklin Gothic Book"/>
              </a:rPr>
              <a:t> </a:t>
            </a:r>
            <a:r>
              <a:rPr lang="cs-CZ" sz="1600">
                <a:solidFill>
                  <a:srgbClr val="1252a2"/>
                </a:solidFill>
                <a:latin typeface="Franklin Gothic Book"/>
              </a:rPr>
              <a:t>	</a:t>
            </a:r>
            <a:r>
              <a:rPr lang="cs-CZ" sz="1600">
                <a:solidFill>
                  <a:srgbClr val="1252a2"/>
                </a:solidFill>
                <a:latin typeface="Symbol"/>
              </a:rPr>
              <a:t></a:t>
            </a:r>
            <a:r>
              <a:rPr lang="cs-CZ" sz="1600">
                <a:solidFill>
                  <a:srgbClr val="1252a2"/>
                </a:solidFill>
                <a:latin typeface="Franklin Gothic Book"/>
              </a:rPr>
              <a:t> zásobení teplem </a:t>
            </a:r>
            <a:endParaRPr/>
          </a:p>
          <a:p>
            <a:pPr lvl="1">
              <a:lnSpc>
                <a:spcPct val="100000"/>
              </a:lnSpc>
              <a:buSzPct val="25000"/>
              <a:buFont typeface="Arial"/>
              <a:buChar char="•"/>
            </a:pPr>
            <a:r>
              <a:rPr lang="cs-CZ" sz="1600">
                <a:solidFill>
                  <a:srgbClr val="1252a2"/>
                </a:solidFill>
                <a:latin typeface="Franklin Gothic Book"/>
              </a:rPr>
              <a:t>snížení množství kalu k odstraňování</a:t>
            </a:r>
            <a:endParaRPr/>
          </a:p>
          <a:p>
            <a:pPr lvl="1">
              <a:lnSpc>
                <a:spcPct val="100000"/>
              </a:lnSpc>
              <a:buSzPct val="25000"/>
              <a:buFont typeface="Arial"/>
              <a:buChar char="•"/>
            </a:pPr>
            <a:r>
              <a:rPr lang="cs-CZ" sz="1600">
                <a:solidFill>
                  <a:srgbClr val="1252a2"/>
                </a:solidFill>
                <a:latin typeface="Franklin Gothic Book"/>
              </a:rPr>
              <a:t>hygienizace kalů v případě termofilního vyhnívání</a:t>
            </a:r>
            <a:endParaRPr/>
          </a:p>
          <a:p>
            <a:pPr lvl="1">
              <a:lnSpc>
                <a:spcPct val="100000"/>
              </a:lnSpc>
              <a:buSzPct val="25000"/>
              <a:buFont typeface="Arial"/>
              <a:buChar char="•"/>
            </a:pPr>
            <a:r>
              <a:rPr lang="cs-CZ" sz="1600">
                <a:solidFill>
                  <a:srgbClr val="1252a2"/>
                </a:solidFill>
                <a:latin typeface="Franklin Gothic Book"/>
              </a:rPr>
              <a:t>snížení pachového zatížení při dlouhodobém skladování vyhnilých kalů</a:t>
            </a:r>
            <a:endParaRPr/>
          </a:p>
          <a:p>
            <a:pPr>
              <a:lnSpc>
                <a:spcPct val="100000"/>
              </a:lnSpc>
            </a:pPr>
            <a:r>
              <a:rPr b="1" lang="cs-CZ" sz="1600">
                <a:solidFill>
                  <a:srgbClr val="1252a2"/>
                </a:solidFill>
                <a:latin typeface="Franklin Gothic Book"/>
              </a:rPr>
              <a:t>Nevýhody:</a:t>
            </a:r>
            <a:endParaRPr/>
          </a:p>
          <a:p>
            <a:pPr lvl="1">
              <a:lnSpc>
                <a:spcPct val="100000"/>
              </a:lnSpc>
              <a:buSzPct val="25000"/>
              <a:buFont typeface="Arial"/>
              <a:buChar char="•"/>
            </a:pPr>
            <a:r>
              <a:rPr lang="cs-CZ" sz="1600">
                <a:solidFill>
                  <a:srgbClr val="1252a2"/>
                </a:solidFill>
                <a:latin typeface="Franklin Gothic Book"/>
              </a:rPr>
              <a:t>zvýšení zpětného zatížení ČOV procesními vodami (NH4-N)</a:t>
            </a:r>
            <a:endParaRPr/>
          </a:p>
          <a:p>
            <a:pPr lvl="1">
              <a:lnSpc>
                <a:spcPct val="100000"/>
              </a:lnSpc>
              <a:buSzPct val="25000"/>
              <a:buFont typeface="Arial"/>
              <a:buChar char="•"/>
            </a:pPr>
            <a:r>
              <a:rPr lang="cs-CZ" sz="1600">
                <a:solidFill>
                  <a:srgbClr val="1252a2"/>
                </a:solidFill>
                <a:latin typeface="Franklin Gothic Book"/>
              </a:rPr>
              <a:t>navýšení koncentrace těžkých kovů ve vyhnilém kalu</a:t>
            </a:r>
            <a:endParaRPr/>
          </a:p>
          <a:p>
            <a:pPr lvl="1">
              <a:lnSpc>
                <a:spcPct val="100000"/>
              </a:lnSpc>
              <a:buSzPct val="25000"/>
              <a:buFont typeface="Arial"/>
              <a:buChar char="•"/>
            </a:pPr>
            <a:r>
              <a:rPr lang="cs-CZ" sz="1600">
                <a:solidFill>
                  <a:srgbClr val="1252a2"/>
                </a:solidFill>
                <a:latin typeface="Franklin Gothic Book"/>
              </a:rPr>
              <a:t>zábor plochy a vysoké aparativní náklady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89" name="CustomShape 3"/>
          <p:cNvSpPr/>
          <p:nvPr/>
        </p:nvSpPr>
        <p:spPr>
          <a:xfrm>
            <a:off x="755640" y="1160280"/>
            <a:ext cx="7524000" cy="274680"/>
          </a:xfrm>
          <a:prstGeom prst="rect">
            <a:avLst/>
          </a:prstGeom>
          <a:noFill/>
          <a:ln>
            <a:noFill/>
          </a:ln>
        </p:spPr>
        <p:txBody>
          <a:bodyPr anchor="b" bIns="0" lIns="0" rIns="0" tIns="0"/>
          <a:p>
            <a:pPr>
              <a:lnSpc>
                <a:spcPct val="100000"/>
              </a:lnSpc>
            </a:pPr>
            <a:r>
              <a:rPr lang="cs-CZ">
                <a:solidFill>
                  <a:srgbClr val="1252a2"/>
                </a:solidFill>
                <a:latin typeface="Franklin Gothic Demi"/>
              </a:rPr>
              <a:t>	</a:t>
            </a:r>
            <a:r>
              <a:rPr lang="cs-CZ">
                <a:solidFill>
                  <a:srgbClr val="1252a2"/>
                </a:solidFill>
                <a:latin typeface="Franklin Gothic Demi"/>
              </a:rPr>
              <a:t>	</a:t>
            </a:r>
            <a:r>
              <a:rPr lang="cs-CZ">
                <a:solidFill>
                  <a:srgbClr val="1252a2"/>
                </a:solidFill>
                <a:latin typeface="Franklin Gothic Demi"/>
              </a:rPr>
              <a:t>	</a:t>
            </a:r>
            <a:r>
              <a:rPr lang="cs-CZ">
                <a:solidFill>
                  <a:srgbClr val="1252a2"/>
                </a:solidFill>
                <a:latin typeface="Franklin Gothic Demi"/>
              </a:rPr>
              <a:t>	</a:t>
            </a:r>
            <a:r>
              <a:rPr lang="cs-CZ">
                <a:solidFill>
                  <a:srgbClr val="1252a2"/>
                </a:solidFill>
                <a:latin typeface="Franklin Gothic Demi"/>
              </a:rPr>
              <a:t>	</a:t>
            </a:r>
            <a:r>
              <a:rPr lang="cs-CZ">
                <a:solidFill>
                  <a:srgbClr val="1252a2"/>
                </a:solidFill>
                <a:latin typeface="Franklin Gothic Demi"/>
              </a:rPr>
              <a:t>	</a:t>
            </a:r>
            <a:endParaRPr/>
          </a:p>
        </p:txBody>
      </p:sp>
      <p:sp>
        <p:nvSpPr>
          <p:cNvPr id="90" name="TextShape 4"/>
          <p:cNvSpPr txBox="1"/>
          <p:nvPr/>
        </p:nvSpPr>
        <p:spPr>
          <a:xfrm>
            <a:off x="755640" y="0"/>
            <a:ext cx="7918200" cy="1196280"/>
          </a:xfrm>
          <a:prstGeom prst="rect">
            <a:avLst/>
          </a:prstGeom>
        </p:spPr>
        <p:txBody>
          <a:bodyPr anchor="b" bIns="0" lIns="0" rIns="0" tIns="0"/>
          <a:p>
            <a:pPr>
              <a:lnSpc>
                <a:spcPct val="100000"/>
              </a:lnSpc>
            </a:pPr>
            <a:r>
              <a:rPr lang="en-GB" sz="2800">
                <a:solidFill>
                  <a:srgbClr val="1252a2"/>
                </a:solidFill>
                <a:latin typeface="Franklin Gothic Demi"/>
              </a:rPr>
              <a:t>Energetické  využití kalů a kofermentů na ČOV</a:t>
            </a:r>
            <a:r>
              <a:rPr b="1" lang="en-GB" sz="2400">
                <a:solidFill>
                  <a:srgbClr val="1252a2"/>
                </a:solidFill>
                <a:latin typeface="Franklin Gothic Book"/>
              </a:rPr>
              <a:t>
</a:t>
            </a:r>
            <a:r>
              <a:rPr lang="en-GB" sz="2400">
                <a:solidFill>
                  <a:srgbClr val="92d050"/>
                </a:solidFill>
                <a:latin typeface="Franklin Gothic Demi"/>
              </a:rPr>
              <a:t>Proč vyhnívat čistírenské kaly?</a:t>
            </a:r>
            <a:endParaRPr/>
          </a:p>
        </p:txBody>
      </p:sp>
    </p:spTree>
  </p:cSld>
  <p:timing>
    <p:tnLst>
      <p:par>
        <p:cTn dur="indefinite" id="3" nodeType="tmRoot" restart="never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CustomShape 1"/>
          <p:cNvSpPr/>
          <p:nvPr/>
        </p:nvSpPr>
        <p:spPr>
          <a:xfrm>
            <a:off x="468360" y="6615720"/>
            <a:ext cx="4535280" cy="133560"/>
          </a:xfrm>
          <a:prstGeom prst="rect">
            <a:avLst/>
          </a:prstGeom>
          <a:noFill/>
          <a:ln>
            <a:noFill/>
          </a:ln>
        </p:spPr>
        <p:txBody>
          <a:bodyPr bIns="0" lIns="0" rIns="0" tIns="0"/>
          <a:p>
            <a:pPr>
              <a:lnSpc>
                <a:spcPct val="100000"/>
              </a:lnSpc>
            </a:pPr>
            <a:r>
              <a:rPr lang="cs-CZ" sz="800">
                <a:solidFill>
                  <a:srgbClr val="1252a2"/>
                </a:solidFill>
                <a:latin typeface="Franklin Gothic Book"/>
              </a:rPr>
              <a:t>Bioenergie v pohraniční oblasti Labe/Elbe , 20.2.2014, Monika Hentze, fólie </a:t>
            </a:r>
            <a:fld id="{91EF1B78-19CC-4EDF-9499-DC9507E8F669}" type="slidenum">
              <a:rPr lang="cs-CZ" sz="800">
                <a:solidFill>
                  <a:srgbClr val="1252a2"/>
                </a:solidFill>
                <a:latin typeface="Franklin Gothic Book"/>
              </a:rPr>
              <a:t>&lt;číslo&gt;</a:t>
            </a:fld>
            <a:r>
              <a:rPr lang="cs-CZ" sz="800">
                <a:solidFill>
                  <a:srgbClr val="1252a2"/>
                </a:solidFill>
                <a:latin typeface="Franklin Gothic Book"/>
              </a:rPr>
              <a:t> </a:t>
            </a:r>
            <a:endParaRPr/>
          </a:p>
        </p:txBody>
      </p:sp>
      <p:pic>
        <p:nvPicPr>
          <p:cNvPr descr="" id="169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1691640" y="1772640"/>
            <a:ext cx="6058800" cy="3915000"/>
          </a:xfrm>
          <a:prstGeom prst="rect">
            <a:avLst/>
          </a:prstGeom>
          <a:ln>
            <a:noFill/>
          </a:ln>
        </p:spPr>
      </p:pic>
      <p:sp>
        <p:nvSpPr>
          <p:cNvPr id="170" name="CustomShape 2"/>
          <p:cNvSpPr/>
          <p:nvPr/>
        </p:nvSpPr>
        <p:spPr>
          <a:xfrm>
            <a:off x="755640" y="0"/>
            <a:ext cx="7918200" cy="119628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cs-CZ" sz="2800">
                <a:solidFill>
                  <a:srgbClr val="1252a2"/>
                </a:solidFill>
                <a:latin typeface="Franklin Gothic Demi"/>
              </a:rPr>
              <a:t>Energetické  využití kalů a kofermentů na ČOV</a:t>
            </a:r>
            <a:r>
              <a:rPr b="1" lang="cs-CZ" sz="2400">
                <a:solidFill>
                  <a:srgbClr val="1252a2"/>
                </a:solidFill>
                <a:latin typeface="Franklin Gothic Book"/>
              </a:rPr>
              <a:t>
</a:t>
            </a:r>
            <a:r>
              <a:rPr lang="cs-CZ" sz="2400">
                <a:solidFill>
                  <a:srgbClr val="92d050"/>
                </a:solidFill>
                <a:latin typeface="Franklin Gothic Demi"/>
              </a:rPr>
              <a:t>ČOV Kaditz: Zvýšení produkce bioplynu díky kofermentaci</a:t>
            </a:r>
            <a:endParaRPr/>
          </a:p>
        </p:txBody>
      </p:sp>
    </p:spTree>
  </p:cSld>
  <p:timing>
    <p:tnLst>
      <p:par>
        <p:cTn dur="indefinite" id="87" nodeType="tmRoot" restart="never">
          <p:childTnLst>
            <p:seq>
              <p:cTn id="8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extShape 1"/>
          <p:cNvSpPr txBox="1"/>
          <p:nvPr/>
        </p:nvSpPr>
        <p:spPr>
          <a:xfrm>
            <a:off x="1157400" y="6283080"/>
            <a:ext cx="3547800" cy="126720"/>
          </a:xfrm>
          <a:prstGeom prst="rect">
            <a:avLst/>
          </a:prstGeom>
        </p:spPr>
        <p:txBody>
          <a:bodyPr bIns="0" lIns="0" rIns="0" tIns="0"/>
          <a:p>
            <a:pPr>
              <a:lnSpc>
                <a:spcPct val="100000"/>
              </a:lnSpc>
            </a:pPr>
            <a:r>
              <a:rPr lang="cs-CZ" sz="800">
                <a:solidFill>
                  <a:srgbClr val="1252a2"/>
                </a:solidFill>
                <a:latin typeface="Franklin Gothic Book"/>
              </a:rPr>
              <a:t>Name  |  Funktion  |  Datum</a:t>
            </a:r>
            <a:endParaRPr/>
          </a:p>
        </p:txBody>
      </p:sp>
      <p:sp>
        <p:nvSpPr>
          <p:cNvPr id="172" name="TextShape 2"/>
          <p:cNvSpPr txBox="1"/>
          <p:nvPr/>
        </p:nvSpPr>
        <p:spPr>
          <a:xfrm>
            <a:off x="436680" y="6283080"/>
            <a:ext cx="541080" cy="123480"/>
          </a:xfrm>
          <a:prstGeom prst="rect">
            <a:avLst/>
          </a:prstGeom>
        </p:spPr>
        <p:txBody>
          <a:bodyPr bIns="0" lIns="0" rIns="0" tIns="0"/>
          <a:p>
            <a:pPr>
              <a:lnSpc>
                <a:spcPct val="100000"/>
              </a:lnSpc>
            </a:pPr>
            <a:r>
              <a:rPr lang="cs-CZ" sz="800">
                <a:solidFill>
                  <a:srgbClr val="1252a2"/>
                </a:solidFill>
                <a:latin typeface="Franklin Gothic Book"/>
              </a:rPr>
              <a:t>Folie </a:t>
            </a:r>
            <a:fld id="{7998A5B7-291F-407C-8BFB-B2F382942943}" type="slidenum">
              <a:rPr lang="cs-CZ" sz="800">
                <a:solidFill>
                  <a:srgbClr val="1252a2"/>
                </a:solidFill>
                <a:latin typeface="Franklin Gothic Book"/>
              </a:rPr>
              <a:t>&lt;číslo&gt;</a:t>
            </a:fld>
            <a:endParaRPr/>
          </a:p>
        </p:txBody>
      </p:sp>
      <p:pic>
        <p:nvPicPr>
          <p:cNvPr descr="" id="173" name="Picture 30"/>
          <p:cNvPicPr/>
          <p:nvPr/>
        </p:nvPicPr>
        <p:blipFill>
          <a:blip r:embed="rId1"/>
          <a:stretch>
            <a:fillRect/>
          </a:stretch>
        </p:blipFill>
        <p:spPr>
          <a:xfrm>
            <a:off x="-12600" y="1065240"/>
            <a:ext cx="9156240" cy="5919120"/>
          </a:xfrm>
          <a:prstGeom prst="rect">
            <a:avLst/>
          </a:prstGeom>
          <a:ln w="9360">
            <a:noFill/>
          </a:ln>
        </p:spPr>
      </p:pic>
      <p:sp>
        <p:nvSpPr>
          <p:cNvPr id="174" name="CustomShape 3"/>
          <p:cNvSpPr/>
          <p:nvPr/>
        </p:nvSpPr>
        <p:spPr>
          <a:xfrm>
            <a:off x="3965400" y="3897000"/>
            <a:ext cx="3604680" cy="1711080"/>
          </a:xfrm>
          <a:prstGeom prst="rect">
            <a:avLst/>
          </a:prstGeom>
          <a:solidFill>
            <a:srgbClr val="3366ff"/>
          </a:solidFill>
          <a:ln>
            <a:noFill/>
          </a:ln>
        </p:spPr>
      </p:sp>
      <p:sp>
        <p:nvSpPr>
          <p:cNvPr id="175" name="CustomShape 4"/>
          <p:cNvSpPr/>
          <p:nvPr/>
        </p:nvSpPr>
        <p:spPr>
          <a:xfrm>
            <a:off x="2690640" y="3497040"/>
            <a:ext cx="1736280" cy="647280"/>
          </a:xfrm>
          <a:prstGeom prst="rect">
            <a:avLst/>
          </a:prstGeom>
          <a:solidFill>
            <a:srgbClr val="3366ff"/>
          </a:solidFill>
          <a:ln>
            <a:noFill/>
          </a:ln>
        </p:spPr>
      </p:sp>
      <p:sp>
        <p:nvSpPr>
          <p:cNvPr id="176" name="CustomShape 5"/>
          <p:cNvSpPr/>
          <p:nvPr/>
        </p:nvSpPr>
        <p:spPr>
          <a:xfrm>
            <a:off x="635040" y="3403440"/>
            <a:ext cx="2795400" cy="1258560"/>
          </a:xfrm>
          <a:prstGeom prst="rect">
            <a:avLst/>
          </a:prstGeom>
          <a:solidFill>
            <a:srgbClr val="3366ff"/>
          </a:solidFill>
          <a:ln>
            <a:noFill/>
          </a:ln>
        </p:spPr>
      </p:sp>
      <p:sp>
        <p:nvSpPr>
          <p:cNvPr id="177" name="CustomShape 6"/>
          <p:cNvSpPr/>
          <p:nvPr/>
        </p:nvSpPr>
        <p:spPr>
          <a:xfrm>
            <a:off x="325440" y="3943080"/>
            <a:ext cx="766440" cy="360000"/>
          </a:xfrm>
          <a:prstGeom prst="ellipse">
            <a:avLst/>
          </a:prstGeom>
          <a:solidFill>
            <a:srgbClr val="3366ff"/>
          </a:solidFill>
          <a:ln>
            <a:noFill/>
          </a:ln>
        </p:spPr>
      </p:sp>
      <p:sp>
        <p:nvSpPr>
          <p:cNvPr id="178" name="CustomShape 7"/>
          <p:cNvSpPr/>
          <p:nvPr/>
        </p:nvSpPr>
        <p:spPr>
          <a:xfrm>
            <a:off x="139680" y="4348080"/>
            <a:ext cx="766440" cy="360000"/>
          </a:xfrm>
          <a:prstGeom prst="ellipse">
            <a:avLst/>
          </a:prstGeom>
          <a:solidFill>
            <a:srgbClr val="3366ff"/>
          </a:solidFill>
          <a:ln>
            <a:noFill/>
          </a:ln>
        </p:spPr>
      </p:sp>
      <p:sp>
        <p:nvSpPr>
          <p:cNvPr id="179" name="CustomShape 8"/>
          <p:cNvSpPr/>
          <p:nvPr/>
        </p:nvSpPr>
        <p:spPr>
          <a:xfrm>
            <a:off x="828720" y="4655880"/>
            <a:ext cx="766440" cy="360000"/>
          </a:xfrm>
          <a:prstGeom prst="ellipse">
            <a:avLst/>
          </a:prstGeom>
          <a:solidFill>
            <a:srgbClr val="3366ff"/>
          </a:solidFill>
          <a:ln>
            <a:noFill/>
          </a:ln>
        </p:spPr>
      </p:sp>
      <p:sp>
        <p:nvSpPr>
          <p:cNvPr id="180" name="CustomShape 9"/>
          <p:cNvSpPr/>
          <p:nvPr/>
        </p:nvSpPr>
        <p:spPr>
          <a:xfrm>
            <a:off x="1655640" y="4516200"/>
            <a:ext cx="766440" cy="360000"/>
          </a:xfrm>
          <a:prstGeom prst="ellipse">
            <a:avLst/>
          </a:prstGeom>
          <a:solidFill>
            <a:srgbClr val="3366ff"/>
          </a:solidFill>
          <a:ln>
            <a:noFill/>
          </a:ln>
        </p:spPr>
      </p:sp>
      <p:sp>
        <p:nvSpPr>
          <p:cNvPr id="181" name="CustomShape 10"/>
          <p:cNvSpPr/>
          <p:nvPr/>
        </p:nvSpPr>
        <p:spPr>
          <a:xfrm>
            <a:off x="1506600" y="4952880"/>
            <a:ext cx="780840" cy="369360"/>
          </a:xfrm>
          <a:prstGeom prst="ellipse">
            <a:avLst/>
          </a:prstGeom>
          <a:solidFill>
            <a:srgbClr val="3366ff"/>
          </a:solidFill>
          <a:ln>
            <a:noFill/>
          </a:ln>
        </p:spPr>
      </p:sp>
      <p:sp>
        <p:nvSpPr>
          <p:cNvPr id="182" name="CustomShape 11"/>
          <p:cNvSpPr/>
          <p:nvPr/>
        </p:nvSpPr>
        <p:spPr>
          <a:xfrm>
            <a:off x="-468360" y="4068360"/>
            <a:ext cx="766440" cy="360000"/>
          </a:xfrm>
          <a:prstGeom prst="ellipse">
            <a:avLst/>
          </a:prstGeom>
          <a:solidFill>
            <a:srgbClr val="3366ff"/>
          </a:solidFill>
          <a:ln>
            <a:noFill/>
          </a:ln>
        </p:spPr>
      </p:sp>
      <p:sp>
        <p:nvSpPr>
          <p:cNvPr id="183" name="CustomShape 12"/>
          <p:cNvSpPr/>
          <p:nvPr/>
        </p:nvSpPr>
        <p:spPr>
          <a:xfrm>
            <a:off x="23760" y="5165640"/>
            <a:ext cx="2685600" cy="1117080"/>
          </a:xfrm>
          <a:prstGeom prst="rect">
            <a:avLst/>
          </a:prstGeom>
          <a:solidFill>
            <a:srgbClr val="3366ff"/>
          </a:solidFill>
          <a:ln>
            <a:noFill/>
          </a:ln>
        </p:spPr>
      </p:sp>
      <p:sp>
        <p:nvSpPr>
          <p:cNvPr id="184" name="CustomShape 13"/>
          <p:cNvSpPr/>
          <p:nvPr/>
        </p:nvSpPr>
        <p:spPr>
          <a:xfrm rot="205200">
            <a:off x="7987320" y="5381280"/>
            <a:ext cx="928440" cy="213480"/>
          </a:xfrm>
          <a:prstGeom prst="rect">
            <a:avLst/>
          </a:prstGeom>
          <a:noFill/>
          <a:ln>
            <a:noFill/>
          </a:ln>
        </p:spPr>
        <p:txBody>
          <a:bodyPr bIns="0" lIns="0" rIns="0" tIns="0"/>
          <a:p>
            <a:pPr>
              <a:lnSpc>
                <a:spcPct val="100000"/>
              </a:lnSpc>
            </a:pPr>
            <a:r>
              <a:rPr b="1" lang="cs-CZ" sz="1400">
                <a:solidFill>
                  <a:srgbClr val="ffffff"/>
                </a:solidFill>
                <a:latin typeface="Franklin Gothic Heavy"/>
              </a:rPr>
              <a:t>120 Tm³/d</a:t>
            </a:r>
            <a:endParaRPr/>
          </a:p>
        </p:txBody>
      </p:sp>
      <p:sp>
        <p:nvSpPr>
          <p:cNvPr id="185" name="CustomShape 14"/>
          <p:cNvSpPr/>
          <p:nvPr/>
        </p:nvSpPr>
        <p:spPr>
          <a:xfrm rot="11094600">
            <a:off x="7605000" y="5518080"/>
            <a:ext cx="676080" cy="225000"/>
          </a:xfrm>
          <a:prstGeom prst="notchedRightArrow">
            <a:avLst>
              <a:gd fmla="val 50000" name="adj1"/>
              <a:gd fmla="val 74824" name="adj2"/>
            </a:avLst>
          </a:prstGeom>
          <a:solidFill>
            <a:srgbClr val="3366ff"/>
          </a:solidFill>
          <a:ln>
            <a:noFill/>
          </a:ln>
        </p:spPr>
      </p:sp>
      <p:sp>
        <p:nvSpPr>
          <p:cNvPr id="186" name="CustomShape 15"/>
          <p:cNvSpPr/>
          <p:nvPr/>
        </p:nvSpPr>
        <p:spPr>
          <a:xfrm rot="299400">
            <a:off x="7961040" y="5743080"/>
            <a:ext cx="1213920" cy="213480"/>
          </a:xfrm>
          <a:prstGeom prst="rect">
            <a:avLst/>
          </a:prstGeom>
          <a:noFill/>
          <a:ln>
            <a:noFill/>
          </a:ln>
        </p:spPr>
        <p:txBody>
          <a:bodyPr bIns="0" lIns="0" rIns="0" tIns="0"/>
          <a:p>
            <a:pPr>
              <a:lnSpc>
                <a:spcPct val="100000"/>
              </a:lnSpc>
            </a:pPr>
            <a:r>
              <a:rPr b="1" lang="cs-CZ" sz="1400">
                <a:solidFill>
                  <a:srgbClr val="ffffff"/>
                </a:solidFill>
                <a:latin typeface="Franklin Gothic Heavy"/>
              </a:rPr>
              <a:t>66 Mio m³/a</a:t>
            </a:r>
            <a:endParaRPr/>
          </a:p>
        </p:txBody>
      </p:sp>
      <p:sp>
        <p:nvSpPr>
          <p:cNvPr id="187" name="CustomShape 16"/>
          <p:cNvSpPr/>
          <p:nvPr/>
        </p:nvSpPr>
        <p:spPr>
          <a:xfrm rot="2185800">
            <a:off x="2116080" y="4857480"/>
            <a:ext cx="580680" cy="271080"/>
          </a:xfrm>
          <a:prstGeom prst="rightArrow">
            <a:avLst>
              <a:gd fmla="val 50000" name="adj1"/>
              <a:gd fmla="val 53509" name="adj2"/>
            </a:avLst>
          </a:prstGeom>
          <a:solidFill>
            <a:srgbClr val="750505"/>
          </a:solidFill>
          <a:ln w="12600">
            <a:solidFill>
              <a:srgbClr val="808080"/>
            </a:solidFill>
            <a:miter/>
          </a:ln>
        </p:spPr>
      </p:sp>
      <p:sp>
        <p:nvSpPr>
          <p:cNvPr id="188" name="CustomShape 17"/>
          <p:cNvSpPr/>
          <p:nvPr/>
        </p:nvSpPr>
        <p:spPr>
          <a:xfrm>
            <a:off x="540000" y="4321080"/>
            <a:ext cx="1893600" cy="676080"/>
          </a:xfrm>
          <a:prstGeom prst="ellipse">
            <a:avLst/>
          </a:prstGeom>
          <a:solidFill>
            <a:srgbClr val="ffcc00"/>
          </a:solidFill>
          <a:ln>
            <a:noFill/>
          </a:ln>
        </p:spPr>
      </p:sp>
      <p:sp>
        <p:nvSpPr>
          <p:cNvPr id="189" name="CustomShape 18"/>
          <p:cNvSpPr/>
          <p:nvPr/>
        </p:nvSpPr>
        <p:spPr>
          <a:xfrm>
            <a:off x="599040" y="4485960"/>
            <a:ext cx="1667880" cy="33372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 algn="ctr">
              <a:lnSpc>
                <a:spcPct val="100000"/>
              </a:lnSpc>
            </a:pPr>
            <a:r>
              <a:rPr b="1" lang="cs-CZ" sz="1600">
                <a:solidFill>
                  <a:srgbClr val="000000"/>
                </a:solidFill>
                <a:latin typeface="Arial"/>
              </a:rPr>
              <a:t>Vodní energie</a:t>
            </a:r>
            <a:endParaRPr/>
          </a:p>
        </p:txBody>
      </p:sp>
      <p:sp>
        <p:nvSpPr>
          <p:cNvPr id="190" name="CustomShape 19"/>
          <p:cNvSpPr/>
          <p:nvPr/>
        </p:nvSpPr>
        <p:spPr>
          <a:xfrm rot="4227600">
            <a:off x="3799440" y="3342240"/>
            <a:ext cx="498240" cy="306000"/>
          </a:xfrm>
          <a:prstGeom prst="rightArrow">
            <a:avLst>
              <a:gd fmla="val 50000" name="adj1"/>
              <a:gd fmla="val 40674" name="adj2"/>
            </a:avLst>
          </a:prstGeom>
          <a:solidFill>
            <a:srgbClr val="750505"/>
          </a:solidFill>
          <a:ln w="12600">
            <a:solidFill>
              <a:srgbClr val="808080"/>
            </a:solidFill>
            <a:miter/>
          </a:ln>
        </p:spPr>
      </p:sp>
      <p:sp>
        <p:nvSpPr>
          <p:cNvPr id="191" name="CustomShape 20"/>
          <p:cNvSpPr/>
          <p:nvPr/>
        </p:nvSpPr>
        <p:spPr>
          <a:xfrm>
            <a:off x="2413080" y="2557080"/>
            <a:ext cx="1893600" cy="810720"/>
          </a:xfrm>
          <a:prstGeom prst="ellipse">
            <a:avLst/>
          </a:prstGeom>
          <a:solidFill>
            <a:srgbClr val="ffcc00"/>
          </a:solidFill>
          <a:ln>
            <a:noFill/>
          </a:ln>
        </p:spPr>
      </p:sp>
      <p:sp>
        <p:nvSpPr>
          <p:cNvPr id="192" name="CustomShape 21"/>
          <p:cNvSpPr/>
          <p:nvPr/>
        </p:nvSpPr>
        <p:spPr>
          <a:xfrm>
            <a:off x="2214360" y="2620800"/>
            <a:ext cx="2213280" cy="57708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 algn="ctr">
              <a:lnSpc>
                <a:spcPct val="100000"/>
              </a:lnSpc>
            </a:pPr>
            <a:r>
              <a:rPr b="1" lang="cs-CZ" sz="1600">
                <a:solidFill>
                  <a:srgbClr val="000000"/>
                </a:solidFill>
                <a:latin typeface="Arial"/>
              </a:rPr>
              <a:t>Teplo </a:t>
            </a:r>
            <a:r>
              <a:rPr b="1" lang="cs-CZ" sz="1600">
                <a:solidFill>
                  <a:srgbClr val="000000"/>
                </a:solidFill>
                <a:latin typeface="Arial"/>
              </a:rPr>
              <a:t>
</a:t>
            </a:r>
            <a:r>
              <a:rPr b="1" lang="cs-CZ" sz="1600">
                <a:solidFill>
                  <a:srgbClr val="000000"/>
                </a:solidFill>
                <a:latin typeface="Arial"/>
              </a:rPr>
              <a:t>z odpadní vody</a:t>
            </a:r>
            <a:endParaRPr/>
          </a:p>
        </p:txBody>
      </p:sp>
      <p:sp>
        <p:nvSpPr>
          <p:cNvPr id="193" name="CustomShape 22"/>
          <p:cNvSpPr/>
          <p:nvPr/>
        </p:nvSpPr>
        <p:spPr>
          <a:xfrm rot="5652600">
            <a:off x="5679360" y="4099320"/>
            <a:ext cx="404280" cy="215640"/>
          </a:xfrm>
          <a:prstGeom prst="rightArrow">
            <a:avLst>
              <a:gd fmla="val 50000" name="adj1"/>
              <a:gd fmla="val 46875" name="adj2"/>
            </a:avLst>
          </a:prstGeom>
          <a:solidFill>
            <a:srgbClr val="750505"/>
          </a:solidFill>
          <a:ln w="12600">
            <a:solidFill>
              <a:srgbClr val="808080"/>
            </a:solidFill>
            <a:miter/>
          </a:ln>
        </p:spPr>
      </p:sp>
      <p:sp>
        <p:nvSpPr>
          <p:cNvPr id="194" name="CustomShape 23"/>
          <p:cNvSpPr/>
          <p:nvPr/>
        </p:nvSpPr>
        <p:spPr>
          <a:xfrm>
            <a:off x="5000760" y="3174840"/>
            <a:ext cx="1844280" cy="829800"/>
          </a:xfrm>
          <a:prstGeom prst="ellipse">
            <a:avLst/>
          </a:prstGeom>
          <a:solidFill>
            <a:srgbClr val="ffcc00"/>
          </a:solidFill>
          <a:ln>
            <a:noFill/>
          </a:ln>
        </p:spPr>
      </p:sp>
      <p:sp>
        <p:nvSpPr>
          <p:cNvPr id="195" name="CustomShape 24"/>
          <p:cNvSpPr/>
          <p:nvPr/>
        </p:nvSpPr>
        <p:spPr>
          <a:xfrm>
            <a:off x="5075280" y="3328920"/>
            <a:ext cx="1667880" cy="33372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 algn="ctr">
              <a:lnSpc>
                <a:spcPct val="100000"/>
              </a:lnSpc>
            </a:pPr>
            <a:r>
              <a:rPr b="1" lang="cs-CZ" sz="1600">
                <a:solidFill>
                  <a:srgbClr val="000000"/>
                </a:solidFill>
                <a:latin typeface="Arial"/>
              </a:rPr>
              <a:t>Sluneční záření</a:t>
            </a:r>
            <a:endParaRPr/>
          </a:p>
        </p:txBody>
      </p:sp>
      <p:sp>
        <p:nvSpPr>
          <p:cNvPr id="196" name="CustomShape 25"/>
          <p:cNvSpPr/>
          <p:nvPr/>
        </p:nvSpPr>
        <p:spPr>
          <a:xfrm rot="8175600">
            <a:off x="6396480" y="5248080"/>
            <a:ext cx="740880" cy="269640"/>
          </a:xfrm>
          <a:prstGeom prst="rightArrow">
            <a:avLst>
              <a:gd fmla="val 50000" name="adj1"/>
              <a:gd fmla="val 68677" name="adj2"/>
            </a:avLst>
          </a:prstGeom>
          <a:solidFill>
            <a:srgbClr val="750505"/>
          </a:solidFill>
          <a:ln w="12600">
            <a:solidFill>
              <a:srgbClr val="808080"/>
            </a:solidFill>
            <a:miter/>
          </a:ln>
        </p:spPr>
      </p:sp>
      <p:sp>
        <p:nvSpPr>
          <p:cNvPr id="197" name="CustomShape 26"/>
          <p:cNvSpPr/>
          <p:nvPr/>
        </p:nvSpPr>
        <p:spPr>
          <a:xfrm>
            <a:off x="899640" y="1303200"/>
            <a:ext cx="1893600" cy="613080"/>
          </a:xfrm>
          <a:prstGeom prst="ellipse">
            <a:avLst/>
          </a:prstGeom>
          <a:solidFill>
            <a:srgbClr val="ffcc00"/>
          </a:solidFill>
          <a:ln>
            <a:noFill/>
          </a:ln>
        </p:spPr>
      </p:sp>
      <p:sp>
        <p:nvSpPr>
          <p:cNvPr id="198" name="CustomShape 27"/>
          <p:cNvSpPr/>
          <p:nvPr/>
        </p:nvSpPr>
        <p:spPr>
          <a:xfrm>
            <a:off x="1044360" y="1457640"/>
            <a:ext cx="1696320" cy="33372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 algn="ctr">
              <a:lnSpc>
                <a:spcPct val="100000"/>
              </a:lnSpc>
            </a:pPr>
            <a:r>
              <a:rPr b="1" lang="cs-CZ" sz="1600">
                <a:solidFill>
                  <a:srgbClr val="000000"/>
                </a:solidFill>
                <a:latin typeface="Arial"/>
              </a:rPr>
              <a:t>Bioplyn</a:t>
            </a:r>
            <a:endParaRPr/>
          </a:p>
        </p:txBody>
      </p:sp>
      <p:sp>
        <p:nvSpPr>
          <p:cNvPr id="199" name="CustomShape 28"/>
          <p:cNvSpPr/>
          <p:nvPr/>
        </p:nvSpPr>
        <p:spPr>
          <a:xfrm>
            <a:off x="6798240" y="4426200"/>
            <a:ext cx="1844280" cy="829800"/>
          </a:xfrm>
          <a:prstGeom prst="ellipse">
            <a:avLst/>
          </a:prstGeom>
          <a:solidFill>
            <a:srgbClr val="ffcc00"/>
          </a:solidFill>
          <a:ln>
            <a:noFill/>
          </a:ln>
        </p:spPr>
      </p:sp>
      <p:sp>
        <p:nvSpPr>
          <p:cNvPr id="200" name="CustomShape 29"/>
          <p:cNvSpPr/>
          <p:nvPr/>
        </p:nvSpPr>
        <p:spPr>
          <a:xfrm>
            <a:off x="6845400" y="4552200"/>
            <a:ext cx="1667880" cy="57708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 algn="ctr">
              <a:lnSpc>
                <a:spcPct val="100000"/>
              </a:lnSpc>
            </a:pPr>
            <a:r>
              <a:rPr b="1" lang="cs-CZ" sz="1600">
                <a:solidFill>
                  <a:srgbClr val="000000"/>
                </a:solidFill>
                <a:latin typeface="Arial"/>
              </a:rPr>
              <a:t>Geotermální energie</a:t>
            </a:r>
            <a:endParaRPr/>
          </a:p>
        </p:txBody>
      </p:sp>
      <p:pic>
        <p:nvPicPr>
          <p:cNvPr descr="" id="201" name="Bild 11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5723640"/>
            <a:ext cx="9145080" cy="1134000"/>
          </a:xfrm>
          <a:prstGeom prst="rect">
            <a:avLst/>
          </a:prstGeom>
          <a:ln>
            <a:noFill/>
          </a:ln>
        </p:spPr>
      </p:pic>
      <p:sp>
        <p:nvSpPr>
          <p:cNvPr id="202" name="CustomShape 30"/>
          <p:cNvSpPr/>
          <p:nvPr/>
        </p:nvSpPr>
        <p:spPr>
          <a:xfrm>
            <a:off x="468360" y="6615720"/>
            <a:ext cx="4535280" cy="133560"/>
          </a:xfrm>
          <a:prstGeom prst="rect">
            <a:avLst/>
          </a:prstGeom>
          <a:noFill/>
          <a:ln>
            <a:noFill/>
          </a:ln>
        </p:spPr>
        <p:txBody>
          <a:bodyPr bIns="0" lIns="0" rIns="0" tIns="0"/>
          <a:p>
            <a:pPr>
              <a:lnSpc>
                <a:spcPct val="100000"/>
              </a:lnSpc>
            </a:pPr>
            <a:r>
              <a:rPr lang="cs-CZ" sz="800">
                <a:solidFill>
                  <a:srgbClr val="1252a2"/>
                </a:solidFill>
                <a:latin typeface="Franklin Gothic Book"/>
              </a:rPr>
              <a:t>Bioenergie v pohraniční oblasti Labe/Elbe, 20.2.2014, Monika Hentze, fólie </a:t>
            </a:r>
            <a:fld id="{7C1EC244-F8E2-4DB9-B86A-4BBA0C403D51}" type="slidenum">
              <a:rPr lang="cs-CZ" sz="800">
                <a:solidFill>
                  <a:srgbClr val="1252a2"/>
                </a:solidFill>
                <a:latin typeface="Franklin Gothic Book"/>
              </a:rPr>
              <a:t>&lt;číslo&gt;</a:t>
            </a:fld>
            <a:r>
              <a:rPr lang="cs-CZ" sz="800">
                <a:solidFill>
                  <a:srgbClr val="1252a2"/>
                </a:solidFill>
                <a:latin typeface="Franklin Gothic Book"/>
              </a:rPr>
              <a:t> </a:t>
            </a:r>
            <a:endParaRPr/>
          </a:p>
        </p:txBody>
      </p:sp>
      <p:sp>
        <p:nvSpPr>
          <p:cNvPr id="203" name="CustomShape 31"/>
          <p:cNvSpPr/>
          <p:nvPr/>
        </p:nvSpPr>
        <p:spPr>
          <a:xfrm>
            <a:off x="755640" y="144000"/>
            <a:ext cx="7918200" cy="119628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cs-CZ" sz="2800">
                <a:solidFill>
                  <a:srgbClr val="1252a2"/>
                </a:solidFill>
                <a:latin typeface="Franklin Gothic Demi"/>
              </a:rPr>
              <a:t>Energetické  využití kalů a kofermentů na ČOV</a:t>
            </a:r>
            <a:r>
              <a:rPr b="1" lang="cs-CZ" sz="2400">
                <a:solidFill>
                  <a:srgbClr val="1252a2"/>
                </a:solidFill>
                <a:latin typeface="Franklin Gothic Book"/>
              </a:rPr>
              <a:t>
</a:t>
            </a:r>
            <a:r>
              <a:rPr lang="cs-CZ" sz="2400">
                <a:solidFill>
                  <a:srgbClr val="92d050"/>
                </a:solidFill>
                <a:latin typeface="Franklin Gothic Demi"/>
              </a:rPr>
              <a:t>ČOV Kaditz: Zdroje regenerativních energií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</p:spTree>
  </p:cSld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CustomShape 1"/>
          <p:cNvSpPr/>
          <p:nvPr/>
        </p:nvSpPr>
        <p:spPr>
          <a:xfrm>
            <a:off x="468360" y="6615720"/>
            <a:ext cx="4535280" cy="133560"/>
          </a:xfrm>
          <a:prstGeom prst="rect">
            <a:avLst/>
          </a:prstGeom>
          <a:noFill/>
          <a:ln>
            <a:noFill/>
          </a:ln>
        </p:spPr>
        <p:txBody>
          <a:bodyPr bIns="0" lIns="0" rIns="0" tIns="0"/>
          <a:p>
            <a:pPr>
              <a:lnSpc>
                <a:spcPct val="100000"/>
              </a:lnSpc>
            </a:pPr>
            <a:r>
              <a:rPr lang="cs-CZ" sz="800">
                <a:solidFill>
                  <a:srgbClr val="1252a2"/>
                </a:solidFill>
                <a:latin typeface="Franklin Gothic Book"/>
              </a:rPr>
              <a:t>Bioenergie v pohraniční oblasti Labe/Elbe , 20.2.2014, Monika Hentze, fólie </a:t>
            </a:r>
            <a:fld id="{CF23CB56-9C87-4DE8-A9E3-6C54CEF4FFF9}" type="slidenum">
              <a:rPr lang="cs-CZ" sz="800">
                <a:solidFill>
                  <a:srgbClr val="1252a2"/>
                </a:solidFill>
                <a:latin typeface="Franklin Gothic Book"/>
              </a:rPr>
              <a:t>&lt;číslo&gt;</a:t>
            </a:fld>
            <a:r>
              <a:rPr lang="cs-CZ" sz="800">
                <a:solidFill>
                  <a:srgbClr val="1252a2"/>
                </a:solidFill>
                <a:latin typeface="Franklin Gothic Book"/>
              </a:rPr>
              <a:t> </a:t>
            </a:r>
            <a:endParaRPr/>
          </a:p>
        </p:txBody>
      </p:sp>
      <p:sp>
        <p:nvSpPr>
          <p:cNvPr id="205" name="CustomShape 2"/>
          <p:cNvSpPr/>
          <p:nvPr/>
        </p:nvSpPr>
        <p:spPr>
          <a:xfrm>
            <a:off x="755640" y="0"/>
            <a:ext cx="7918200" cy="119628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cs-CZ" sz="2800">
                <a:solidFill>
                  <a:srgbClr val="1252a2"/>
                </a:solidFill>
                <a:latin typeface="Franklin Gothic Demi"/>
              </a:rPr>
              <a:t>Energetické  využití kalů a kofermentů na ČOV</a:t>
            </a:r>
            <a:r>
              <a:rPr b="1" lang="cs-CZ" sz="2400">
                <a:solidFill>
                  <a:srgbClr val="1252a2"/>
                </a:solidFill>
                <a:latin typeface="Franklin Gothic Book"/>
              </a:rPr>
              <a:t>
</a:t>
            </a:r>
            <a:r>
              <a:rPr lang="cs-CZ" sz="2400">
                <a:solidFill>
                  <a:srgbClr val="92d050"/>
                </a:solidFill>
                <a:latin typeface="Franklin Gothic Demi"/>
              </a:rPr>
              <a:t>ČOV Kaditz: Spotřeba a produkce elektrické energie</a:t>
            </a:r>
            <a:endParaRPr/>
          </a:p>
        </p:txBody>
      </p:sp>
      <p:pic>
        <p:nvPicPr>
          <p:cNvPr descr="" id="206" name="Picture 5"/>
          <p:cNvPicPr/>
          <p:nvPr/>
        </p:nvPicPr>
        <p:blipFill>
          <a:blip r:embed="rId1"/>
          <a:stretch>
            <a:fillRect/>
          </a:stretch>
        </p:blipFill>
        <p:spPr>
          <a:xfrm>
            <a:off x="1259640" y="1628640"/>
            <a:ext cx="6408360" cy="4140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dur="indefinite" id="89" nodeType="tmRoot" restart="never">
          <p:childTnLst>
            <p:seq>
              <p:cTn id="9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CustomShape 1"/>
          <p:cNvSpPr/>
          <p:nvPr/>
        </p:nvSpPr>
        <p:spPr>
          <a:xfrm>
            <a:off x="468360" y="6615720"/>
            <a:ext cx="4535280" cy="133560"/>
          </a:xfrm>
          <a:prstGeom prst="rect">
            <a:avLst/>
          </a:prstGeom>
          <a:noFill/>
          <a:ln>
            <a:noFill/>
          </a:ln>
        </p:spPr>
        <p:txBody>
          <a:bodyPr bIns="0" lIns="0" rIns="0" tIns="0"/>
          <a:p>
            <a:pPr>
              <a:lnSpc>
                <a:spcPct val="100000"/>
              </a:lnSpc>
            </a:pPr>
            <a:r>
              <a:rPr lang="cs-CZ" sz="800">
                <a:solidFill>
                  <a:srgbClr val="1252a2"/>
                </a:solidFill>
                <a:latin typeface="Franklin Gothic Book"/>
              </a:rPr>
              <a:t>Bioenergie v pohraniční oblasti Labe/Elbe , 20.2.2014, Monika Hentze, fólie </a:t>
            </a:r>
            <a:fld id="{A0812A35-7537-4DDE-96D7-066DB61EBBE2}" type="slidenum">
              <a:rPr lang="cs-CZ" sz="800">
                <a:solidFill>
                  <a:srgbClr val="1252a2"/>
                </a:solidFill>
                <a:latin typeface="Franklin Gothic Book"/>
              </a:rPr>
              <a:t>&lt;číslo&gt;</a:t>
            </a:fld>
            <a:r>
              <a:rPr lang="cs-CZ" sz="800">
                <a:solidFill>
                  <a:srgbClr val="1252a2"/>
                </a:solidFill>
                <a:latin typeface="Franklin Gothic Book"/>
              </a:rPr>
              <a:t> </a:t>
            </a:r>
            <a:endParaRPr/>
          </a:p>
        </p:txBody>
      </p:sp>
      <p:sp>
        <p:nvSpPr>
          <p:cNvPr id="208" name="CustomShape 2"/>
          <p:cNvSpPr/>
          <p:nvPr/>
        </p:nvSpPr>
        <p:spPr>
          <a:xfrm>
            <a:off x="755640" y="2061000"/>
            <a:ext cx="7632360" cy="275652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>
              <a:lnSpc>
                <a:spcPts val="1058"/>
              </a:lnSpc>
              <a:buFont typeface="Arial"/>
              <a:buChar char="•"/>
            </a:pPr>
            <a:r>
              <a:rPr lang="cs-CZ" sz="1600">
                <a:solidFill>
                  <a:srgbClr val="1252a2"/>
                </a:solidFill>
                <a:latin typeface="Franklin Gothic Book"/>
              </a:rPr>
              <a:t>obsah z lapáků tuků silně zvyšuje produkci bioplynu </a:t>
            </a:r>
            <a:endParaRPr/>
          </a:p>
          <a:p>
            <a:pPr>
              <a:lnSpc>
                <a:spcPts val="1058"/>
              </a:lnSpc>
              <a:buFont typeface="Arial"/>
              <a:buChar char="•"/>
            </a:pPr>
            <a:r>
              <a:rPr lang="cs-CZ" sz="1600">
                <a:solidFill>
                  <a:srgbClr val="1252a2"/>
                </a:solidFill>
                <a:latin typeface="Franklin Gothic Book"/>
              </a:rPr>
              <a:t>energetická soběstačnost čistírny průměrně 75% (rozsah kolísání 60 - 98%)</a:t>
            </a:r>
            <a:endParaRPr/>
          </a:p>
          <a:p>
            <a:pPr>
              <a:lnSpc>
                <a:spcPts val="1058"/>
              </a:lnSpc>
              <a:buFont typeface="Arial"/>
              <a:buChar char="•"/>
            </a:pPr>
            <a:r>
              <a:rPr lang="cs-CZ" sz="1600">
                <a:solidFill>
                  <a:srgbClr val="1252a2"/>
                </a:solidFill>
                <a:latin typeface="Franklin Gothic Book"/>
              </a:rPr>
              <a:t>přebytek tepelné energie i v zimě </a:t>
            </a:r>
            <a:r>
              <a:rPr lang="cs-CZ" sz="1600">
                <a:solidFill>
                  <a:srgbClr val="1252a2"/>
                </a:solidFill>
                <a:latin typeface="Symbol"/>
              </a:rPr>
              <a:t></a:t>
            </a:r>
            <a:r>
              <a:rPr lang="cs-CZ" sz="1600">
                <a:solidFill>
                  <a:srgbClr val="1252a2"/>
                </a:solidFill>
                <a:latin typeface="Franklin Gothic Book"/>
              </a:rPr>
              <a:t> hledání dalších odběratelů tepla </a:t>
            </a:r>
            <a:endParaRPr/>
          </a:p>
          <a:p>
            <a:pPr>
              <a:lnSpc>
                <a:spcPts val="1058"/>
              </a:lnSpc>
              <a:buFont typeface="Arial"/>
              <a:buChar char="•"/>
            </a:pPr>
            <a:r>
              <a:rPr lang="cs-CZ" sz="1600">
                <a:solidFill>
                  <a:srgbClr val="1252a2"/>
                </a:solidFill>
                <a:latin typeface="Franklin Gothic Book"/>
              </a:rPr>
              <a:t>žádné provozní problémy (na rozdíl od zpracování plovoucího kalu z usazováků) </a:t>
            </a:r>
            <a:endParaRPr/>
          </a:p>
          <a:p>
            <a:pPr>
              <a:lnSpc>
                <a:spcPts val="1058"/>
              </a:lnSpc>
              <a:buFont typeface="Arial"/>
              <a:buChar char="•"/>
            </a:pPr>
            <a:r>
              <a:rPr lang="cs-CZ" sz="1600">
                <a:solidFill>
                  <a:srgbClr val="1252a2"/>
                </a:solidFill>
                <a:latin typeface="Franklin Gothic Book"/>
              </a:rPr>
              <a:t>v Sasku se dají docílit pozitivní ceny </a:t>
            </a:r>
            <a:endParaRPr/>
          </a:p>
          <a:p>
            <a:pPr>
              <a:lnSpc>
                <a:spcPts val="1058"/>
              </a:lnSpc>
              <a:buFont typeface="Arial"/>
              <a:buChar char="•"/>
            </a:pPr>
            <a:r>
              <a:rPr lang="cs-CZ" sz="1600">
                <a:solidFill>
                  <a:srgbClr val="1252a2"/>
                </a:solidFill>
                <a:latin typeface="Franklin Gothic Book"/>
              </a:rPr>
              <a:t>konkurence na trhu </a:t>
            </a:r>
            <a:r>
              <a:rPr lang="cs-CZ" sz="1600">
                <a:solidFill>
                  <a:srgbClr val="1252a2"/>
                </a:solidFill>
                <a:latin typeface="Symbol"/>
              </a:rPr>
              <a:t></a:t>
            </a:r>
            <a:r>
              <a:rPr lang="cs-CZ" sz="1600">
                <a:solidFill>
                  <a:srgbClr val="1252a2"/>
                </a:solidFill>
                <a:latin typeface="Franklin Gothic Book"/>
              </a:rPr>
              <a:t> akvizice je nutná</a:t>
            </a:r>
            <a:endParaRPr/>
          </a:p>
          <a:p>
            <a:pPr>
              <a:lnSpc>
                <a:spcPts val="1058"/>
              </a:lnSpc>
              <a:buFont typeface="Arial"/>
              <a:buChar char="•"/>
            </a:pPr>
            <a:r>
              <a:rPr lang="cs-CZ" sz="1600">
                <a:solidFill>
                  <a:srgbClr val="1252a2"/>
                </a:solidFill>
                <a:latin typeface="Franklin Gothic Book"/>
              </a:rPr>
              <a:t>cenově intenzivní realizace možnosti zbytkového vyprázdnění nemá pro SEDD smysl</a:t>
            </a:r>
            <a:endParaRPr/>
          </a:p>
        </p:txBody>
      </p:sp>
      <p:sp>
        <p:nvSpPr>
          <p:cNvPr id="209" name="CustomShape 3"/>
          <p:cNvSpPr/>
          <p:nvPr/>
        </p:nvSpPr>
        <p:spPr>
          <a:xfrm>
            <a:off x="755640" y="0"/>
            <a:ext cx="7918200" cy="119628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cs-CZ" sz="2800">
                <a:solidFill>
                  <a:srgbClr val="1252a2"/>
                </a:solidFill>
                <a:latin typeface="Franklin Gothic Demi"/>
              </a:rPr>
              <a:t>Energetické  využití kalů a kofermentů na ČOV</a:t>
            </a:r>
            <a:r>
              <a:rPr b="1" lang="cs-CZ" sz="2400">
                <a:solidFill>
                  <a:srgbClr val="1252a2"/>
                </a:solidFill>
                <a:latin typeface="Franklin Gothic Book"/>
              </a:rPr>
              <a:t>
</a:t>
            </a:r>
            <a:r>
              <a:rPr lang="cs-CZ" sz="2400">
                <a:solidFill>
                  <a:srgbClr val="92d050"/>
                </a:solidFill>
                <a:latin typeface="Franklin Gothic Demi"/>
              </a:rPr>
              <a:t>ČOV Kaditz: Shrnutí provozních zkušeností s kofermentací</a:t>
            </a:r>
            <a:endParaRPr/>
          </a:p>
        </p:txBody>
      </p:sp>
    </p:spTree>
  </p:cSld>
  <p:timing>
    <p:tnLst>
      <p:par>
        <p:cTn dur="indefinite" id="91" nodeType="tmRoot" restart="never">
          <p:childTnLst>
            <p:seq>
              <p:cTn id="9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CustomShape 1"/>
          <p:cNvSpPr/>
          <p:nvPr/>
        </p:nvSpPr>
        <p:spPr>
          <a:xfrm>
            <a:off x="468360" y="6615720"/>
            <a:ext cx="4535280" cy="133560"/>
          </a:xfrm>
          <a:prstGeom prst="rect">
            <a:avLst/>
          </a:prstGeom>
          <a:noFill/>
          <a:ln>
            <a:noFill/>
          </a:ln>
        </p:spPr>
        <p:txBody>
          <a:bodyPr bIns="0" lIns="0" rIns="0" tIns="0"/>
          <a:p>
            <a:pPr>
              <a:lnSpc>
                <a:spcPct val="100000"/>
              </a:lnSpc>
            </a:pPr>
            <a:r>
              <a:rPr lang="cs-CZ" sz="800">
                <a:solidFill>
                  <a:srgbClr val="1252a2"/>
                </a:solidFill>
                <a:latin typeface="Franklin Gothic Book"/>
              </a:rPr>
              <a:t>Bioenergie v pohraniční oblasti Labe/Elbe , 20.2.2014, Monika Hentze, fólie </a:t>
            </a:r>
            <a:fld id="{A8FCBE2E-3DA8-4B5A-95CF-E077790BE7CC}" type="slidenum">
              <a:rPr lang="cs-CZ" sz="800">
                <a:solidFill>
                  <a:srgbClr val="1252a2"/>
                </a:solidFill>
                <a:latin typeface="Franklin Gothic Book"/>
              </a:rPr>
              <a:t>&lt;číslo&gt;</a:t>
            </a:fld>
            <a:r>
              <a:rPr lang="cs-CZ" sz="800">
                <a:solidFill>
                  <a:srgbClr val="1252a2"/>
                </a:solidFill>
                <a:latin typeface="Franklin Gothic Book"/>
              </a:rPr>
              <a:t> </a:t>
            </a:r>
            <a:endParaRPr/>
          </a:p>
        </p:txBody>
      </p:sp>
      <p:sp>
        <p:nvSpPr>
          <p:cNvPr id="211" name="CustomShape 2"/>
          <p:cNvSpPr/>
          <p:nvPr/>
        </p:nvSpPr>
        <p:spPr>
          <a:xfrm>
            <a:off x="755640" y="3069000"/>
            <a:ext cx="7632360" cy="311724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 algn="ctr">
              <a:lnSpc>
                <a:spcPts val="1058"/>
              </a:lnSpc>
            </a:pPr>
            <a:r>
              <a:rPr lang="cs-CZ" sz="3200">
                <a:solidFill>
                  <a:srgbClr val="1252a2"/>
                </a:solidFill>
                <a:latin typeface="Franklin Gothic Demi"/>
              </a:rPr>
              <a:t>Děkuji za pozornost!</a:t>
            </a:r>
            <a:endParaRPr/>
          </a:p>
          <a:p>
            <a:pPr>
              <a:lnSpc>
                <a:spcPts val="1058"/>
              </a:lnSpc>
            </a:pPr>
            <a:endParaRPr/>
          </a:p>
          <a:p>
            <a:pPr>
              <a:lnSpc>
                <a:spcPts val="1058"/>
              </a:lnSpc>
            </a:pPr>
            <a:endParaRPr/>
          </a:p>
          <a:p>
            <a:pPr>
              <a:lnSpc>
                <a:spcPts val="1058"/>
              </a:lnSpc>
            </a:pPr>
            <a:r>
              <a:rPr lang="cs-CZ" sz="1400">
                <a:solidFill>
                  <a:srgbClr val="1252a2"/>
                </a:solidFill>
                <a:latin typeface="Franklin Gothic Book"/>
              </a:rPr>
              <a:t>Monika Hentze</a:t>
            </a:r>
            <a:endParaRPr/>
          </a:p>
          <a:p>
            <a:pPr>
              <a:lnSpc>
                <a:spcPts val="706"/>
              </a:lnSpc>
            </a:pPr>
            <a:r>
              <a:rPr b="1" lang="cs-CZ" sz="1400">
                <a:solidFill>
                  <a:srgbClr val="1252a2"/>
                </a:solidFill>
                <a:latin typeface="Franklin Gothic Book"/>
              </a:rPr>
              <a:t>Stadtentwässerung Dresden GmbH</a:t>
            </a:r>
            <a:endParaRPr/>
          </a:p>
          <a:p>
            <a:pPr>
              <a:lnSpc>
                <a:spcPts val="706"/>
              </a:lnSpc>
            </a:pPr>
            <a:r>
              <a:rPr lang="cs-CZ" sz="1200">
                <a:solidFill>
                  <a:srgbClr val="1252a2"/>
                </a:solidFill>
                <a:latin typeface="Franklin Gothic Book"/>
              </a:rPr>
              <a:t>Scharfenberger Str. 152</a:t>
            </a:r>
            <a:endParaRPr/>
          </a:p>
          <a:p>
            <a:pPr>
              <a:lnSpc>
                <a:spcPts val="706"/>
              </a:lnSpc>
            </a:pPr>
            <a:r>
              <a:rPr lang="cs-CZ" sz="1200">
                <a:solidFill>
                  <a:srgbClr val="1252a2"/>
                </a:solidFill>
                <a:latin typeface="Franklin Gothic Book"/>
              </a:rPr>
              <a:t>D-01139 Dresden</a:t>
            </a:r>
            <a:endParaRPr/>
          </a:p>
          <a:p>
            <a:pPr>
              <a:lnSpc>
                <a:spcPts val="706"/>
              </a:lnSpc>
            </a:pPr>
            <a:r>
              <a:rPr lang="cs-CZ" sz="1200">
                <a:solidFill>
                  <a:srgbClr val="1252a2"/>
                </a:solidFill>
                <a:latin typeface="Franklin Gothic Book"/>
              </a:rPr>
              <a:t>Tel: +49 (351) 822 1130</a:t>
            </a:r>
            <a:endParaRPr/>
          </a:p>
          <a:p>
            <a:pPr>
              <a:lnSpc>
                <a:spcPts val="1058"/>
              </a:lnSpc>
            </a:pPr>
            <a:r>
              <a:rPr lang="cs-CZ" sz="1600">
                <a:solidFill>
                  <a:srgbClr val="1252a2"/>
                </a:solidFill>
                <a:latin typeface="Franklin Gothic Book"/>
              </a:rPr>
              <a:t> </a:t>
            </a:r>
            <a:endParaRPr/>
          </a:p>
        </p:txBody>
      </p:sp>
      <p:sp>
        <p:nvSpPr>
          <p:cNvPr id="212" name="CustomShape 3"/>
          <p:cNvSpPr/>
          <p:nvPr/>
        </p:nvSpPr>
        <p:spPr>
          <a:xfrm>
            <a:off x="755640" y="0"/>
            <a:ext cx="7918200" cy="119628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cs-CZ" sz="2800">
                <a:solidFill>
                  <a:srgbClr val="1252a2"/>
                </a:solidFill>
                <a:latin typeface="Franklin Gothic Demi"/>
              </a:rPr>
              <a:t>Energetické  využití kalů a kofermentů na ČOV</a:t>
            </a:r>
            <a:r>
              <a:rPr b="1" lang="cs-CZ" sz="2400">
                <a:solidFill>
                  <a:srgbClr val="1252a2"/>
                </a:solidFill>
                <a:latin typeface="Franklin Gothic Book"/>
              </a:rPr>
              <a:t>
</a:t>
            </a:r>
            <a:r>
              <a:rPr lang="cs-CZ" sz="2400">
                <a:solidFill>
                  <a:srgbClr val="92d050"/>
                </a:solidFill>
                <a:latin typeface="Franklin Gothic Demi"/>
              </a:rPr>
              <a:t>  </a:t>
            </a:r>
            <a:endParaRPr/>
          </a:p>
        </p:txBody>
      </p:sp>
    </p:spTree>
  </p:cSld>
  <p:timing>
    <p:tnLst>
      <p:par>
        <p:cTn dur="indefinite" id="93" nodeType="tmRoot" restart="never">
          <p:childTnLst>
            <p:seq>
              <p:cTn id="9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CustomShape 1"/>
          <p:cNvSpPr/>
          <p:nvPr/>
        </p:nvSpPr>
        <p:spPr>
          <a:xfrm>
            <a:off x="468360" y="6615720"/>
            <a:ext cx="4535280" cy="133560"/>
          </a:xfrm>
          <a:prstGeom prst="rect">
            <a:avLst/>
          </a:prstGeom>
          <a:noFill/>
          <a:ln>
            <a:noFill/>
          </a:ln>
        </p:spPr>
        <p:txBody>
          <a:bodyPr bIns="0" lIns="0" rIns="0" tIns="0"/>
          <a:p>
            <a:pPr>
              <a:lnSpc>
                <a:spcPct val="100000"/>
              </a:lnSpc>
            </a:pPr>
            <a:r>
              <a:rPr lang="cs-CZ" sz="800">
                <a:solidFill>
                  <a:srgbClr val="1252a2"/>
                </a:solidFill>
                <a:latin typeface="Franklin Gothic Book"/>
              </a:rPr>
              <a:t>Bioenergie v pohraniční oblasti Labe/Elbe , 20.2.2014, Monika Hentze, fólie </a:t>
            </a:r>
            <a:fld id="{2CA741D4-068C-4A8A-9EBA-205DA991EEDE}" type="slidenum">
              <a:rPr lang="cs-CZ" sz="800">
                <a:solidFill>
                  <a:srgbClr val="1252a2"/>
                </a:solidFill>
                <a:latin typeface="Franklin Gothic Book"/>
              </a:rPr>
              <a:t>&lt;číslo&gt;</a:t>
            </a:fld>
            <a:r>
              <a:rPr lang="cs-CZ" sz="800">
                <a:solidFill>
                  <a:srgbClr val="1252a2"/>
                </a:solidFill>
                <a:latin typeface="Franklin Gothic Book"/>
              </a:rPr>
              <a:t> </a:t>
            </a:r>
            <a:endParaRPr/>
          </a:p>
        </p:txBody>
      </p:sp>
      <p:sp>
        <p:nvSpPr>
          <p:cNvPr id="92" name="CustomShape 2"/>
          <p:cNvSpPr/>
          <p:nvPr/>
        </p:nvSpPr>
        <p:spPr>
          <a:xfrm>
            <a:off x="709200" y="1700640"/>
            <a:ext cx="7750800" cy="4032000"/>
          </a:xfrm>
          <a:prstGeom prst="rect">
            <a:avLst/>
          </a:prstGeom>
          <a:noFill/>
          <a:ln>
            <a:noFill/>
          </a:ln>
        </p:spPr>
        <p:txBody>
          <a:bodyPr bIns="0" lIns="0" rIns="0" tIns="0"/>
          <a:p>
            <a:pPr>
              <a:lnSpc>
                <a:spcPct val="100000"/>
              </a:lnSpc>
            </a:pPr>
            <a:r>
              <a:rPr b="1" lang="cs-CZ">
                <a:solidFill>
                  <a:srgbClr val="1252a2"/>
                </a:solidFill>
                <a:latin typeface="Franklin Gothic Book"/>
              </a:rPr>
              <a:t>Využití stávajících kapacit vyhnívacích nádrží</a:t>
            </a:r>
            <a:endParaRPr/>
          </a:p>
          <a:p>
            <a:pPr lvl="1">
              <a:lnSpc>
                <a:spcPct val="100000"/>
              </a:lnSpc>
              <a:buSzPct val="25000"/>
              <a:buFont typeface="Arial"/>
              <a:buChar char="•"/>
            </a:pPr>
            <a:r>
              <a:rPr lang="cs-CZ" sz="1600">
                <a:solidFill>
                  <a:srgbClr val="1252a2"/>
                </a:solidFill>
                <a:latin typeface="Franklin Gothic Book"/>
              </a:rPr>
              <a:t>zlepšení stupně vytížení zařízení </a:t>
            </a:r>
            <a:endParaRPr/>
          </a:p>
          <a:p>
            <a:pPr lvl="1">
              <a:lnSpc>
                <a:spcPct val="100000"/>
              </a:lnSpc>
              <a:buSzPct val="25000"/>
              <a:buFont typeface="Arial"/>
              <a:buChar char="•"/>
            </a:pPr>
            <a:r>
              <a:rPr lang="cs-CZ" sz="1600">
                <a:solidFill>
                  <a:srgbClr val="1252a2"/>
                </a:solidFill>
                <a:latin typeface="Franklin Gothic Book"/>
              </a:rPr>
              <a:t>zvýšení rentability provozu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b="1" lang="cs-CZ" sz="1600">
                <a:solidFill>
                  <a:srgbClr val="1252a2"/>
                </a:solidFill>
                <a:latin typeface="Franklin Gothic Book"/>
              </a:rPr>
              <a:t>Optimalizace látkových a technologických okrajových podmínek </a:t>
            </a:r>
            <a:endParaRPr/>
          </a:p>
          <a:p>
            <a:pPr lvl="1">
              <a:lnSpc>
                <a:spcPct val="100000"/>
              </a:lnSpc>
              <a:buSzPct val="25000"/>
              <a:buFont typeface="Arial"/>
              <a:buChar char="•"/>
            </a:pPr>
            <a:r>
              <a:rPr lang="cs-CZ" sz="1600">
                <a:solidFill>
                  <a:srgbClr val="1252a2"/>
                </a:solidFill>
                <a:latin typeface="Franklin Gothic Book"/>
              </a:rPr>
              <a:t>zvýšení produkce bioplynu</a:t>
            </a:r>
            <a:endParaRPr/>
          </a:p>
          <a:p>
            <a:pPr lvl="1">
              <a:lnSpc>
                <a:spcPct val="100000"/>
              </a:lnSpc>
              <a:buSzPct val="25000"/>
              <a:buFont typeface="Arial"/>
              <a:buChar char="•"/>
            </a:pPr>
            <a:r>
              <a:rPr lang="cs-CZ" sz="1600">
                <a:solidFill>
                  <a:srgbClr val="1252a2"/>
                </a:solidFill>
                <a:latin typeface="Franklin Gothic Book"/>
              </a:rPr>
              <a:t>zvýšení pufrační schopnosti substrátu </a:t>
            </a:r>
            <a:endParaRPr/>
          </a:p>
          <a:p>
            <a:pPr lvl="1">
              <a:lnSpc>
                <a:spcPct val="100000"/>
              </a:lnSpc>
              <a:buSzPct val="25000"/>
              <a:buFont typeface="Arial"/>
              <a:buChar char="•"/>
            </a:pPr>
            <a:r>
              <a:rPr lang="cs-CZ" sz="1600">
                <a:solidFill>
                  <a:srgbClr val="1252a2"/>
                </a:solidFill>
                <a:latin typeface="Franklin Gothic Book"/>
              </a:rPr>
              <a:t>zásobení mikroelementy (např. kejda při fermentaci monosubstrátů)</a:t>
            </a:r>
            <a:endParaRPr/>
          </a:p>
          <a:p>
            <a:pPr lvl="1">
              <a:lnSpc>
                <a:spcPct val="100000"/>
              </a:lnSpc>
              <a:buSzPct val="25000"/>
              <a:buFont typeface="Arial"/>
              <a:buChar char="•"/>
            </a:pPr>
            <a:r>
              <a:rPr lang="cs-CZ" sz="1600">
                <a:solidFill>
                  <a:srgbClr val="1252a2"/>
                </a:solidFill>
                <a:latin typeface="Franklin Gothic Book"/>
              </a:rPr>
              <a:t>zlepšení struktury substrátu (přidání strukturních látek, pokud následuje kompostování)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93" name="CustomShape 3"/>
          <p:cNvSpPr/>
          <p:nvPr/>
        </p:nvSpPr>
        <p:spPr>
          <a:xfrm>
            <a:off x="755640" y="0"/>
            <a:ext cx="7918200" cy="119628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cs-CZ" sz="2800">
                <a:solidFill>
                  <a:srgbClr val="1252a2"/>
                </a:solidFill>
                <a:latin typeface="Franklin Gothic Demi"/>
              </a:rPr>
              <a:t>Energetické  využití kalů a kofermentů na ČOV</a:t>
            </a:r>
            <a:r>
              <a:rPr b="1" lang="cs-CZ" sz="2400">
                <a:solidFill>
                  <a:srgbClr val="1252a2"/>
                </a:solidFill>
                <a:latin typeface="Franklin Gothic Book"/>
              </a:rPr>
              <a:t>
</a:t>
            </a:r>
            <a:r>
              <a:rPr lang="cs-CZ" sz="2400">
                <a:solidFill>
                  <a:srgbClr val="92d050"/>
                </a:solidFill>
                <a:latin typeface="Franklin Gothic Demi"/>
              </a:rPr>
              <a:t>Přinášejí kofermenty výhody?</a:t>
            </a:r>
            <a:endParaRPr/>
          </a:p>
        </p:txBody>
      </p:sp>
    </p:spTree>
  </p:cSld>
  <p:timing>
    <p:tnLst>
      <p:par>
        <p:cTn dur="indefinite" id="5" nodeType="tmRoot" restart="never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CustomShape 1"/>
          <p:cNvSpPr/>
          <p:nvPr/>
        </p:nvSpPr>
        <p:spPr>
          <a:xfrm>
            <a:off x="468360" y="6615720"/>
            <a:ext cx="4535280" cy="133560"/>
          </a:xfrm>
          <a:prstGeom prst="rect">
            <a:avLst/>
          </a:prstGeom>
          <a:noFill/>
          <a:ln>
            <a:noFill/>
          </a:ln>
        </p:spPr>
        <p:txBody>
          <a:bodyPr bIns="0" lIns="0" rIns="0" tIns="0"/>
          <a:p>
            <a:pPr>
              <a:lnSpc>
                <a:spcPct val="100000"/>
              </a:lnSpc>
            </a:pPr>
            <a:r>
              <a:rPr lang="cs-CZ" sz="800">
                <a:solidFill>
                  <a:srgbClr val="1252a2"/>
                </a:solidFill>
                <a:latin typeface="Franklin Gothic Book"/>
              </a:rPr>
              <a:t>Bioenergie v pohraniční oblasti Labe/Elbe , 20.2.2014, Monika Hentze, fólie </a:t>
            </a:r>
            <a:fld id="{8BA311F2-7C2A-4550-A402-B71DCAE7060C}" type="slidenum">
              <a:rPr lang="cs-CZ" sz="800">
                <a:solidFill>
                  <a:srgbClr val="1252a2"/>
                </a:solidFill>
                <a:latin typeface="Franklin Gothic Book"/>
              </a:rPr>
              <a:t>&lt;číslo&gt;</a:t>
            </a:fld>
            <a:r>
              <a:rPr lang="cs-CZ" sz="800">
                <a:solidFill>
                  <a:srgbClr val="1252a2"/>
                </a:solidFill>
                <a:latin typeface="Franklin Gothic Book"/>
              </a:rPr>
              <a:t> </a:t>
            </a:r>
            <a:endParaRPr/>
          </a:p>
        </p:txBody>
      </p:sp>
      <p:sp>
        <p:nvSpPr>
          <p:cNvPr id="95" name="CustomShape 2"/>
          <p:cNvSpPr/>
          <p:nvPr/>
        </p:nvSpPr>
        <p:spPr>
          <a:xfrm>
            <a:off x="684360" y="1989000"/>
            <a:ext cx="7919640" cy="3528000"/>
          </a:xfrm>
          <a:prstGeom prst="rect">
            <a:avLst/>
          </a:prstGeom>
          <a:noFill/>
          <a:ln>
            <a:noFill/>
          </a:ln>
        </p:spPr>
        <p:txBody>
          <a:bodyPr bIns="0" lIns="0" rIns="0" tIns="0"/>
          <a:p>
            <a:pPr>
              <a:lnSpc>
                <a:spcPct val="100000"/>
              </a:lnSpc>
              <a:buSzPct val="25000"/>
              <a:buFont typeface="Arial"/>
              <a:buChar char="•"/>
            </a:pPr>
            <a:r>
              <a:rPr lang="cs-CZ" sz="1600">
                <a:solidFill>
                  <a:srgbClr val="1252a2"/>
                </a:solidFill>
                <a:latin typeface="Franklin Gothic Book"/>
              </a:rPr>
              <a:t>dobrá biologická odbouratelnost </a:t>
            </a:r>
            <a:endParaRPr/>
          </a:p>
          <a:p>
            <a:pPr>
              <a:lnSpc>
                <a:spcPct val="100000"/>
              </a:lnSpc>
              <a:buSzPct val="25000"/>
              <a:buFont typeface="Arial"/>
              <a:buChar char="•"/>
            </a:pPr>
            <a:r>
              <a:rPr lang="cs-CZ" sz="1600">
                <a:solidFill>
                  <a:srgbClr val="1252a2"/>
                </a:solidFill>
                <a:latin typeface="Franklin Gothic Book"/>
              </a:rPr>
              <a:t>čerpatelnost (tekuté kofermenty nebo úprava pevných kofermentů macerátory, lisy apod.) </a:t>
            </a:r>
            <a:endParaRPr/>
          </a:p>
          <a:p>
            <a:pPr>
              <a:lnSpc>
                <a:spcPct val="100000"/>
              </a:lnSpc>
              <a:buSzPct val="25000"/>
              <a:buFont typeface="Arial"/>
              <a:buChar char="•"/>
            </a:pPr>
            <a:r>
              <a:rPr lang="cs-CZ" sz="1600">
                <a:solidFill>
                  <a:srgbClr val="1252a2"/>
                </a:solidFill>
                <a:latin typeface="Franklin Gothic Book"/>
              </a:rPr>
              <a:t>malá velikost částic (&lt; 1 cm) </a:t>
            </a:r>
            <a:r>
              <a:rPr lang="cs-CZ" sz="1600">
                <a:solidFill>
                  <a:srgbClr val="1252a2"/>
                </a:solidFill>
                <a:latin typeface="Symbol"/>
              </a:rPr>
              <a:t></a:t>
            </a:r>
            <a:r>
              <a:rPr lang="cs-CZ" sz="1600">
                <a:solidFill>
                  <a:srgbClr val="1252a2"/>
                </a:solidFill>
                <a:latin typeface="Franklin Gothic Book"/>
              </a:rPr>
              <a:t> podpora anaerobní fermentace </a:t>
            </a:r>
            <a:endParaRPr/>
          </a:p>
          <a:p>
            <a:pPr>
              <a:lnSpc>
                <a:spcPct val="100000"/>
              </a:lnSpc>
              <a:buSzPct val="25000"/>
              <a:buFont typeface="Arial"/>
              <a:buChar char="•"/>
            </a:pPr>
            <a:r>
              <a:rPr lang="cs-CZ" sz="1600">
                <a:solidFill>
                  <a:srgbClr val="1252a2"/>
                </a:solidFill>
                <a:latin typeface="Franklin Gothic Book"/>
              </a:rPr>
              <a:t>nízký poměr rušivých látek (vlákna, plovoucí látky, kovy, sklo, písek, kosti)</a:t>
            </a:r>
            <a:endParaRPr/>
          </a:p>
          <a:p>
            <a:pPr>
              <a:lnSpc>
                <a:spcPct val="100000"/>
              </a:lnSpc>
              <a:buSzPct val="25000"/>
              <a:buFont typeface="Arial"/>
              <a:buChar char="•"/>
            </a:pPr>
            <a:r>
              <a:rPr lang="cs-CZ" sz="1600">
                <a:solidFill>
                  <a:srgbClr val="1252a2"/>
                </a:solidFill>
                <a:latin typeface="Franklin Gothic Book"/>
              </a:rPr>
              <a:t>konstantní složení</a:t>
            </a:r>
            <a:endParaRPr/>
          </a:p>
          <a:p>
            <a:pPr>
              <a:lnSpc>
                <a:spcPct val="100000"/>
              </a:lnSpc>
              <a:buSzPct val="25000"/>
              <a:buFont typeface="Arial"/>
              <a:buChar char="•"/>
            </a:pPr>
            <a:r>
              <a:rPr lang="cs-CZ" sz="1600">
                <a:solidFill>
                  <a:srgbClr val="1252a2"/>
                </a:solidFill>
                <a:latin typeface="Franklin Gothic Book"/>
              </a:rPr>
              <a:t>žádné toxické látky, škodliviny (těžké kovy, chlorované uhlovodíky, H2S …) </a:t>
            </a:r>
            <a:endParaRPr/>
          </a:p>
          <a:p>
            <a:pPr>
              <a:lnSpc>
                <a:spcPct val="100000"/>
              </a:lnSpc>
              <a:buSzPct val="25000"/>
              <a:buFont typeface="Arial"/>
              <a:buChar char="•"/>
            </a:pPr>
            <a:r>
              <a:rPr lang="cs-CZ" sz="1600">
                <a:solidFill>
                  <a:srgbClr val="1252a2"/>
                </a:solidFill>
                <a:latin typeface="Franklin Gothic Book"/>
              </a:rPr>
              <a:t>při následovném využití kalů v zemědělství a při rekultivacích:</a:t>
            </a:r>
            <a:r>
              <a:rPr lang="cs-CZ" sz="1600">
                <a:solidFill>
                  <a:srgbClr val="1252a2"/>
                </a:solidFill>
                <a:latin typeface="Franklin Gothic Book"/>
              </a:rPr>
              <a:t>
</a:t>
            </a:r>
            <a:r>
              <a:rPr lang="cs-CZ" sz="1600">
                <a:solidFill>
                  <a:srgbClr val="1252a2"/>
                </a:solidFill>
                <a:latin typeface="Franklin Gothic Book"/>
              </a:rPr>
              <a:t> </a:t>
            </a:r>
            <a:r>
              <a:rPr lang="cs-CZ" sz="1600">
                <a:solidFill>
                  <a:srgbClr val="1252a2"/>
                </a:solidFill>
                <a:latin typeface="Franklin Gothic Book"/>
              </a:rPr>
              <a:t>	</a:t>
            </a:r>
            <a:r>
              <a:rPr lang="cs-CZ" sz="1600">
                <a:solidFill>
                  <a:srgbClr val="1252a2"/>
                </a:solidFill>
                <a:latin typeface="Symbol"/>
              </a:rPr>
              <a:t></a:t>
            </a:r>
            <a:r>
              <a:rPr lang="cs-CZ" sz="1600">
                <a:solidFill>
                  <a:srgbClr val="1252a2"/>
                </a:solidFill>
                <a:latin typeface="Franklin Gothic Book"/>
              </a:rPr>
              <a:t> obsaženy v pozitivním seznamu Vyhlášky o bioodpadech (BioAbfV, Anhang 1)</a:t>
            </a:r>
            <a:r>
              <a:rPr lang="cs-CZ" sz="1600">
                <a:solidFill>
                  <a:srgbClr val="1252a2"/>
                </a:solidFill>
                <a:latin typeface="Franklin Gothic Book"/>
              </a:rPr>
              <a:t>
</a:t>
            </a:r>
            <a:r>
              <a:rPr lang="cs-CZ" sz="1600">
                <a:solidFill>
                  <a:srgbClr val="1252a2"/>
                </a:solidFill>
                <a:latin typeface="Franklin Gothic Book"/>
              </a:rPr>
              <a:t> </a:t>
            </a:r>
            <a:r>
              <a:rPr lang="cs-CZ" sz="1600">
                <a:solidFill>
                  <a:srgbClr val="1252a2"/>
                </a:solidFill>
                <a:latin typeface="Franklin Gothic Book"/>
              </a:rPr>
              <a:t>	</a:t>
            </a:r>
            <a:r>
              <a:rPr lang="cs-CZ" sz="1600">
                <a:solidFill>
                  <a:srgbClr val="1252a2"/>
                </a:solidFill>
                <a:latin typeface="Symbol"/>
              </a:rPr>
              <a:t></a:t>
            </a:r>
            <a:r>
              <a:rPr lang="cs-CZ" sz="1600">
                <a:solidFill>
                  <a:srgbClr val="1252a2"/>
                </a:solidFill>
                <a:latin typeface="Franklin Gothic Book"/>
              </a:rPr>
              <a:t> koncentrace škodlivin pod hraničními hodnotami Vyhlášky o hnojivech (DüMV)</a:t>
            </a:r>
            <a:endParaRPr/>
          </a:p>
        </p:txBody>
      </p:sp>
      <p:sp>
        <p:nvSpPr>
          <p:cNvPr id="96" name="CustomShape 3"/>
          <p:cNvSpPr/>
          <p:nvPr/>
        </p:nvSpPr>
        <p:spPr>
          <a:xfrm>
            <a:off x="755640" y="0"/>
            <a:ext cx="7918200" cy="119628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cs-CZ" sz="2800">
                <a:solidFill>
                  <a:srgbClr val="1252a2"/>
                </a:solidFill>
                <a:latin typeface="Franklin Gothic Demi"/>
              </a:rPr>
              <a:t>Energetické  využití kalů a kofermentů na ČOV</a:t>
            </a:r>
            <a:r>
              <a:rPr b="1" lang="cs-CZ" sz="2400">
                <a:solidFill>
                  <a:srgbClr val="1252a2"/>
                </a:solidFill>
                <a:latin typeface="Franklin Gothic Book"/>
              </a:rPr>
              <a:t>
</a:t>
            </a:r>
            <a:r>
              <a:rPr lang="cs-CZ" sz="2400">
                <a:solidFill>
                  <a:srgbClr val="92d050"/>
                </a:solidFill>
                <a:latin typeface="Franklin Gothic Demi"/>
              </a:rPr>
              <a:t>Požadavky na kofermenty</a:t>
            </a:r>
            <a:endParaRPr/>
          </a:p>
        </p:txBody>
      </p:sp>
    </p:spTree>
  </p:cSld>
  <p:timing>
    <p:tnLst>
      <p:par>
        <p:cTn dur="indefinite" id="7" nodeType="tmRoot" restart="never">
          <p:childTnLst>
            <p:seq>
              <p:cTn id="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CustomShape 1"/>
          <p:cNvSpPr/>
          <p:nvPr/>
        </p:nvSpPr>
        <p:spPr>
          <a:xfrm>
            <a:off x="468360" y="6615720"/>
            <a:ext cx="4535280" cy="133560"/>
          </a:xfrm>
          <a:prstGeom prst="rect">
            <a:avLst/>
          </a:prstGeom>
          <a:noFill/>
          <a:ln>
            <a:noFill/>
          </a:ln>
        </p:spPr>
        <p:txBody>
          <a:bodyPr bIns="0" lIns="0" rIns="0" tIns="0"/>
          <a:p>
            <a:pPr>
              <a:lnSpc>
                <a:spcPct val="100000"/>
              </a:lnSpc>
            </a:pPr>
            <a:r>
              <a:rPr lang="cs-CZ" sz="800">
                <a:solidFill>
                  <a:srgbClr val="1252a2"/>
                </a:solidFill>
                <a:latin typeface="Franklin Gothic Book"/>
              </a:rPr>
              <a:t>Bioenergie v pohraniční oblasti Labe/Elbe , 20.2.2014, Monika Hentze, fólie </a:t>
            </a:r>
            <a:fld id="{BAC9DF2F-395E-46DE-922C-B07C9651DF45}" type="slidenum">
              <a:rPr lang="cs-CZ" sz="800">
                <a:solidFill>
                  <a:srgbClr val="1252a2"/>
                </a:solidFill>
                <a:latin typeface="Franklin Gothic Book"/>
              </a:rPr>
              <a:t>&lt;číslo&gt;</a:t>
            </a:fld>
            <a:r>
              <a:rPr lang="cs-CZ" sz="800">
                <a:solidFill>
                  <a:srgbClr val="1252a2"/>
                </a:solidFill>
                <a:latin typeface="Franklin Gothic Book"/>
              </a:rPr>
              <a:t> </a:t>
            </a:r>
            <a:endParaRPr/>
          </a:p>
        </p:txBody>
      </p:sp>
      <p:pic>
        <p:nvPicPr>
          <p:cNvPr descr="" id="98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752040" y="1677240"/>
            <a:ext cx="2883600" cy="1607400"/>
          </a:xfrm>
          <a:prstGeom prst="rect">
            <a:avLst/>
          </a:prstGeom>
          <a:ln>
            <a:noFill/>
          </a:ln>
        </p:spPr>
      </p:pic>
      <p:pic>
        <p:nvPicPr>
          <p:cNvPr descr="" id="99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1619640" y="2795040"/>
            <a:ext cx="6256440" cy="3081960"/>
          </a:xfrm>
          <a:prstGeom prst="rect">
            <a:avLst/>
          </a:prstGeom>
          <a:ln>
            <a:noFill/>
          </a:ln>
        </p:spPr>
      </p:pic>
      <p:sp>
        <p:nvSpPr>
          <p:cNvPr id="100" name="CustomShape 2"/>
          <p:cNvSpPr/>
          <p:nvPr/>
        </p:nvSpPr>
        <p:spPr>
          <a:xfrm>
            <a:off x="755640" y="0"/>
            <a:ext cx="7918200" cy="119628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cs-CZ" sz="2800">
                <a:solidFill>
                  <a:srgbClr val="1252a2"/>
                </a:solidFill>
                <a:latin typeface="Franklin Gothic Demi"/>
              </a:rPr>
              <a:t>Energetické  využití kalů a kofermentů na ČOV</a:t>
            </a:r>
            <a:r>
              <a:rPr b="1" lang="cs-CZ" sz="2400">
                <a:solidFill>
                  <a:srgbClr val="1252a2"/>
                </a:solidFill>
                <a:latin typeface="Franklin Gothic Book"/>
              </a:rPr>
              <a:t>
</a:t>
            </a:r>
            <a:r>
              <a:rPr lang="cs-CZ" sz="2400">
                <a:solidFill>
                  <a:srgbClr val="92d050"/>
                </a:solidFill>
                <a:latin typeface="Franklin Gothic Demi"/>
              </a:rPr>
              <a:t>Látková charakteristika možných kofermentů</a:t>
            </a:r>
            <a:endParaRPr/>
          </a:p>
        </p:txBody>
      </p:sp>
    </p:spTree>
  </p:cSld>
  <p:timing>
    <p:tnLst>
      <p:par>
        <p:cTn dur="indefinite" id="9" nodeType="tmRoot" restart="never">
          <p:childTnLst>
            <p:seq>
              <p:cTn id="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CustomShape 1"/>
          <p:cNvSpPr/>
          <p:nvPr/>
        </p:nvSpPr>
        <p:spPr>
          <a:xfrm>
            <a:off x="468360" y="6615720"/>
            <a:ext cx="4535280" cy="133560"/>
          </a:xfrm>
          <a:prstGeom prst="rect">
            <a:avLst/>
          </a:prstGeom>
          <a:noFill/>
          <a:ln>
            <a:noFill/>
          </a:ln>
        </p:spPr>
        <p:txBody>
          <a:bodyPr bIns="0" lIns="0" rIns="0" tIns="0"/>
          <a:p>
            <a:pPr>
              <a:lnSpc>
                <a:spcPct val="100000"/>
              </a:lnSpc>
            </a:pPr>
            <a:r>
              <a:rPr lang="cs-CZ" sz="800">
                <a:solidFill>
                  <a:srgbClr val="1252a2"/>
                </a:solidFill>
                <a:latin typeface="Franklin Gothic Book"/>
              </a:rPr>
              <a:t>Bioenergie v pohraniční oblasti Labe/Elbe , 20.2.2014, Monika Hentze, fólie </a:t>
            </a:r>
            <a:fld id="{0860D027-ABA3-4DA3-89D9-65D735910FE2}" type="slidenum">
              <a:rPr lang="cs-CZ" sz="800">
                <a:solidFill>
                  <a:srgbClr val="1252a2"/>
                </a:solidFill>
                <a:latin typeface="Franklin Gothic Book"/>
              </a:rPr>
              <a:t>&lt;číslo&gt;</a:t>
            </a:fld>
            <a:r>
              <a:rPr lang="cs-CZ" sz="800">
                <a:solidFill>
                  <a:srgbClr val="1252a2"/>
                </a:solidFill>
                <a:latin typeface="Franklin Gothic Book"/>
              </a:rPr>
              <a:t> </a:t>
            </a:r>
            <a:endParaRPr/>
          </a:p>
        </p:txBody>
      </p:sp>
      <p:pic>
        <p:nvPicPr>
          <p:cNvPr descr="" id="102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997920" y="1700640"/>
            <a:ext cx="7039440" cy="3950280"/>
          </a:xfrm>
          <a:prstGeom prst="rect">
            <a:avLst/>
          </a:prstGeom>
          <a:ln>
            <a:noFill/>
          </a:ln>
        </p:spPr>
      </p:pic>
      <p:sp>
        <p:nvSpPr>
          <p:cNvPr id="103" name="CustomShape 2"/>
          <p:cNvSpPr/>
          <p:nvPr/>
        </p:nvSpPr>
        <p:spPr>
          <a:xfrm>
            <a:off x="1043640" y="5703120"/>
            <a:ext cx="1800000" cy="24264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b="1" lang="cs-CZ" sz="1000">
                <a:solidFill>
                  <a:srgbClr val="92d050"/>
                </a:solidFill>
                <a:latin typeface="Arial"/>
              </a:rPr>
              <a:t>(DWA, M 380)</a:t>
            </a:r>
            <a:endParaRPr/>
          </a:p>
        </p:txBody>
      </p:sp>
      <p:sp>
        <p:nvSpPr>
          <p:cNvPr id="104" name="CustomShape 3"/>
          <p:cNvSpPr/>
          <p:nvPr/>
        </p:nvSpPr>
        <p:spPr>
          <a:xfrm>
            <a:off x="755640" y="0"/>
            <a:ext cx="7918200" cy="119628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cs-CZ" sz="2800">
                <a:solidFill>
                  <a:srgbClr val="1252a2"/>
                </a:solidFill>
                <a:latin typeface="Franklin Gothic Demi"/>
              </a:rPr>
              <a:t>Energetické  využití kalů a kofermentů na ČOV</a:t>
            </a:r>
            <a:r>
              <a:rPr b="1" lang="cs-CZ" sz="2400">
                <a:solidFill>
                  <a:srgbClr val="1252a2"/>
                </a:solidFill>
                <a:latin typeface="Franklin Gothic Book"/>
              </a:rPr>
              <a:t>
</a:t>
            </a:r>
            <a:r>
              <a:rPr lang="cs-CZ" sz="2400">
                <a:solidFill>
                  <a:srgbClr val="92d050"/>
                </a:solidFill>
                <a:latin typeface="Franklin Gothic Demi"/>
              </a:rPr>
              <a:t>Kvalitativní  vhodnost kofermentů</a:t>
            </a:r>
            <a:endParaRPr/>
          </a:p>
        </p:txBody>
      </p:sp>
    </p:spTree>
  </p:cSld>
  <p:timing>
    <p:tnLst>
      <p:par>
        <p:cTn dur="indefinite" id="11" nodeType="tmRoot" restart="never">
          <p:childTnLst>
            <p:seq>
              <p:cTn id="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CustomShape 1"/>
          <p:cNvSpPr/>
          <p:nvPr/>
        </p:nvSpPr>
        <p:spPr>
          <a:xfrm>
            <a:off x="468360" y="6615720"/>
            <a:ext cx="4535280" cy="133560"/>
          </a:xfrm>
          <a:prstGeom prst="rect">
            <a:avLst/>
          </a:prstGeom>
          <a:noFill/>
          <a:ln>
            <a:noFill/>
          </a:ln>
        </p:spPr>
        <p:txBody>
          <a:bodyPr bIns="0" lIns="0" rIns="0" tIns="0"/>
          <a:p>
            <a:pPr>
              <a:lnSpc>
                <a:spcPct val="100000"/>
              </a:lnSpc>
            </a:pPr>
            <a:r>
              <a:rPr lang="cs-CZ" sz="800">
                <a:solidFill>
                  <a:srgbClr val="1252a2"/>
                </a:solidFill>
                <a:latin typeface="Franklin Gothic Book"/>
              </a:rPr>
              <a:t>Bioenergie v pohraniční oblasti Labe/Elbe , 20.2.2014, Monika Hentze, fólie </a:t>
            </a:r>
            <a:fld id="{2D0291ED-D3C3-4CDF-AF59-9B4EE3D41135}" type="slidenum">
              <a:rPr lang="cs-CZ" sz="800">
                <a:solidFill>
                  <a:srgbClr val="1252a2"/>
                </a:solidFill>
                <a:latin typeface="Franklin Gothic Book"/>
              </a:rPr>
              <a:t>&lt;číslo&gt;</a:t>
            </a:fld>
            <a:r>
              <a:rPr lang="cs-CZ" sz="800">
                <a:solidFill>
                  <a:srgbClr val="1252a2"/>
                </a:solidFill>
                <a:latin typeface="Franklin Gothic Book"/>
              </a:rPr>
              <a:t> </a:t>
            </a:r>
            <a:endParaRPr/>
          </a:p>
        </p:txBody>
      </p:sp>
      <p:sp>
        <p:nvSpPr>
          <p:cNvPr id="106" name="CustomShape 2"/>
          <p:cNvSpPr/>
          <p:nvPr/>
        </p:nvSpPr>
        <p:spPr>
          <a:xfrm>
            <a:off x="684360" y="1556640"/>
            <a:ext cx="7919640" cy="5544360"/>
          </a:xfrm>
          <a:prstGeom prst="rect">
            <a:avLst/>
          </a:prstGeom>
          <a:noFill/>
          <a:ln>
            <a:noFill/>
          </a:ln>
        </p:spPr>
        <p:txBody>
          <a:bodyPr bIns="0" lIns="0" rIns="0" tIns="0"/>
          <a:p>
            <a:pPr>
              <a:lnSpc>
                <a:spcPct val="100000"/>
              </a:lnSpc>
            </a:pPr>
            <a:r>
              <a:rPr b="1" lang="cs-CZ">
                <a:solidFill>
                  <a:srgbClr val="1252a2"/>
                </a:solidFill>
                <a:latin typeface="Franklin Gothic Book"/>
              </a:rPr>
              <a:t>Tekuté kofermenty bez nutnosti hygienizace: </a:t>
            </a:r>
            <a:endParaRPr/>
          </a:p>
          <a:p>
            <a:pPr lvl="1">
              <a:lnSpc>
                <a:spcPct val="100000"/>
              </a:lnSpc>
              <a:buSzPct val="25000"/>
              <a:buFont typeface="Arial"/>
              <a:buChar char="•"/>
            </a:pPr>
            <a:r>
              <a:rPr lang="cs-CZ" sz="1600">
                <a:solidFill>
                  <a:srgbClr val="1252a2"/>
                </a:solidFill>
                <a:latin typeface="Franklin Gothic Book"/>
              </a:rPr>
              <a:t>lapák kamenů</a:t>
            </a:r>
            <a:endParaRPr/>
          </a:p>
          <a:p>
            <a:pPr lvl="1">
              <a:lnSpc>
                <a:spcPct val="100000"/>
              </a:lnSpc>
              <a:buSzPct val="25000"/>
              <a:buFont typeface="Arial"/>
              <a:buChar char="•"/>
            </a:pPr>
            <a:r>
              <a:rPr lang="cs-CZ" sz="1600">
                <a:solidFill>
                  <a:srgbClr val="1252a2"/>
                </a:solidFill>
                <a:latin typeface="Franklin Gothic Book"/>
              </a:rPr>
              <a:t>macerátor/síto/lis</a:t>
            </a:r>
            <a:endParaRPr/>
          </a:p>
          <a:p>
            <a:pPr lvl="1">
              <a:lnSpc>
                <a:spcPct val="100000"/>
              </a:lnSpc>
              <a:buSzPct val="25000"/>
              <a:buFont typeface="Arial"/>
              <a:buChar char="•"/>
            </a:pPr>
            <a:r>
              <a:rPr lang="cs-CZ" sz="1600">
                <a:solidFill>
                  <a:srgbClr val="1252a2"/>
                </a:solidFill>
                <a:latin typeface="Franklin Gothic Book"/>
              </a:rPr>
              <a:t>zásobník (míchadla, ohřev, problematika ohrožení vod)</a:t>
            </a:r>
            <a:endParaRPr/>
          </a:p>
          <a:p>
            <a:pPr>
              <a:lnSpc>
                <a:spcPct val="100000"/>
              </a:lnSpc>
            </a:pPr>
            <a:r>
              <a:rPr b="1" lang="cs-CZ" sz="1600">
                <a:solidFill>
                  <a:srgbClr val="1252a2"/>
                </a:solidFill>
                <a:latin typeface="Franklin Gothic Book"/>
              </a:rPr>
              <a:t>Nehomogenní kofermenty (např. bioodpad) bez nutnosti hygienizace: </a:t>
            </a:r>
            <a:endParaRPr/>
          </a:p>
          <a:p>
            <a:pPr lvl="1">
              <a:lnSpc>
                <a:spcPct val="100000"/>
              </a:lnSpc>
              <a:buSzPct val="25000"/>
              <a:buFont typeface="Arial"/>
              <a:buChar char="•"/>
            </a:pPr>
            <a:r>
              <a:rPr lang="cs-CZ" sz="1600">
                <a:solidFill>
                  <a:srgbClr val="1252a2"/>
                </a:solidFill>
                <a:latin typeface="Franklin Gothic Book"/>
              </a:rPr>
              <a:t>příjmový zásobník</a:t>
            </a:r>
            <a:endParaRPr/>
          </a:p>
          <a:p>
            <a:pPr lvl="1">
              <a:lnSpc>
                <a:spcPct val="100000"/>
              </a:lnSpc>
              <a:buSzPct val="25000"/>
              <a:buFont typeface="Arial"/>
              <a:buChar char="•"/>
            </a:pPr>
            <a:r>
              <a:rPr lang="cs-CZ" sz="1600">
                <a:solidFill>
                  <a:srgbClr val="1252a2"/>
                </a:solidFill>
                <a:latin typeface="Franklin Gothic Book"/>
              </a:rPr>
              <a:t>podávací násypka včetně hrubého drcení</a:t>
            </a:r>
            <a:endParaRPr/>
          </a:p>
          <a:p>
            <a:pPr lvl="1">
              <a:lnSpc>
                <a:spcPct val="100000"/>
              </a:lnSpc>
              <a:buSzPct val="25000"/>
              <a:buFont typeface="Arial"/>
              <a:buChar char="•"/>
            </a:pPr>
            <a:r>
              <a:rPr lang="cs-CZ" sz="1600">
                <a:solidFill>
                  <a:srgbClr val="1252a2"/>
                </a:solidFill>
                <a:latin typeface="Franklin Gothic Book"/>
              </a:rPr>
              <a:t>odloučení rušivých látek (kovy)</a:t>
            </a:r>
            <a:endParaRPr/>
          </a:p>
          <a:p>
            <a:pPr lvl="1">
              <a:lnSpc>
                <a:spcPct val="100000"/>
              </a:lnSpc>
              <a:buSzPct val="25000"/>
              <a:buFont typeface="Arial"/>
              <a:buChar char="•"/>
            </a:pPr>
            <a:r>
              <a:rPr lang="cs-CZ" sz="1600">
                <a:solidFill>
                  <a:srgbClr val="1252a2"/>
                </a:solidFill>
                <a:latin typeface="Franklin Gothic Book"/>
              </a:rPr>
              <a:t>rozmělňovač včetně oddělení plovoucích a sedimentujících látek</a:t>
            </a:r>
            <a:endParaRPr/>
          </a:p>
          <a:p>
            <a:pPr lvl="1">
              <a:lnSpc>
                <a:spcPct val="100000"/>
              </a:lnSpc>
              <a:buSzPct val="25000"/>
              <a:buFont typeface="Arial"/>
              <a:buChar char="•"/>
            </a:pPr>
            <a:r>
              <a:rPr lang="cs-CZ" sz="1600">
                <a:solidFill>
                  <a:srgbClr val="1252a2"/>
                </a:solidFill>
                <a:latin typeface="Franklin Gothic Book"/>
              </a:rPr>
              <a:t>lapák písku (např. hydrocyklón)</a:t>
            </a:r>
            <a:endParaRPr/>
          </a:p>
          <a:p>
            <a:pPr lvl="1">
              <a:lnSpc>
                <a:spcPct val="100000"/>
              </a:lnSpc>
              <a:buSzPct val="25000"/>
              <a:buFont typeface="Arial"/>
              <a:buChar char="•"/>
            </a:pPr>
            <a:r>
              <a:rPr lang="cs-CZ" sz="1600">
                <a:solidFill>
                  <a:srgbClr val="1252a2"/>
                </a:solidFill>
                <a:latin typeface="Franklin Gothic Book"/>
              </a:rPr>
              <a:t>zásobník (míchadla, ohřev, problematika ohrožení vod)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107" name="CustomShape 3"/>
          <p:cNvSpPr/>
          <p:nvPr/>
        </p:nvSpPr>
        <p:spPr>
          <a:xfrm>
            <a:off x="755640" y="0"/>
            <a:ext cx="7918200" cy="119628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cs-CZ" sz="2800">
                <a:solidFill>
                  <a:srgbClr val="1252a2"/>
                </a:solidFill>
                <a:latin typeface="Franklin Gothic Demi"/>
              </a:rPr>
              <a:t>Energetické  využití kalů a kofermentů na ČOV</a:t>
            </a:r>
            <a:r>
              <a:rPr b="1" lang="cs-CZ" sz="2400">
                <a:solidFill>
                  <a:srgbClr val="1252a2"/>
                </a:solidFill>
                <a:latin typeface="Franklin Gothic Book"/>
              </a:rPr>
              <a:t>
</a:t>
            </a:r>
            <a:r>
              <a:rPr lang="cs-CZ" sz="2400">
                <a:solidFill>
                  <a:srgbClr val="92d050"/>
                </a:solidFill>
                <a:latin typeface="Franklin Gothic Demi"/>
              </a:rPr>
              <a:t>Technologické podmínky pro příjem kofermentů</a:t>
            </a:r>
            <a:endParaRPr/>
          </a:p>
        </p:txBody>
      </p:sp>
    </p:spTree>
  </p:cSld>
  <p:timing>
    <p:tnLst>
      <p:par>
        <p:cTn dur="indefinite" id="13" nodeType="tmRoot" restart="never">
          <p:childTnLst>
            <p:seq>
              <p:cTn id="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CustomShape 1"/>
          <p:cNvSpPr/>
          <p:nvPr/>
        </p:nvSpPr>
        <p:spPr>
          <a:xfrm>
            <a:off x="468360" y="6615720"/>
            <a:ext cx="4535280" cy="133560"/>
          </a:xfrm>
          <a:prstGeom prst="rect">
            <a:avLst/>
          </a:prstGeom>
          <a:noFill/>
          <a:ln>
            <a:noFill/>
          </a:ln>
        </p:spPr>
        <p:txBody>
          <a:bodyPr bIns="0" lIns="0" rIns="0" tIns="0"/>
          <a:p>
            <a:pPr>
              <a:lnSpc>
                <a:spcPct val="100000"/>
              </a:lnSpc>
            </a:pPr>
            <a:r>
              <a:rPr lang="cs-CZ" sz="800">
                <a:solidFill>
                  <a:srgbClr val="1252a2"/>
                </a:solidFill>
                <a:latin typeface="Franklin Gothic Book"/>
              </a:rPr>
              <a:t>Bioenergie v pohraniční oblasti Labe/Elbe , 20.2.2014, Monika Hentze, fólie </a:t>
            </a:r>
            <a:fld id="{68D5006C-EF82-4476-9F77-50458174CF59}" type="slidenum">
              <a:rPr lang="cs-CZ" sz="800">
                <a:solidFill>
                  <a:srgbClr val="1252a2"/>
                </a:solidFill>
                <a:latin typeface="Franklin Gothic Book"/>
              </a:rPr>
              <a:t>&lt;číslo&gt;</a:t>
            </a:fld>
            <a:r>
              <a:rPr lang="cs-CZ" sz="800">
                <a:solidFill>
                  <a:srgbClr val="1252a2"/>
                </a:solidFill>
                <a:latin typeface="Franklin Gothic Book"/>
              </a:rPr>
              <a:t> </a:t>
            </a:r>
            <a:endParaRPr/>
          </a:p>
        </p:txBody>
      </p:sp>
      <p:sp>
        <p:nvSpPr>
          <p:cNvPr id="109" name="CustomShape 2"/>
          <p:cNvSpPr/>
          <p:nvPr/>
        </p:nvSpPr>
        <p:spPr>
          <a:xfrm>
            <a:off x="684360" y="1556640"/>
            <a:ext cx="7919640" cy="5544360"/>
          </a:xfrm>
          <a:prstGeom prst="rect">
            <a:avLst/>
          </a:prstGeom>
          <a:noFill/>
          <a:ln>
            <a:noFill/>
          </a:ln>
        </p:spPr>
        <p:txBody>
          <a:bodyPr bIns="0" lIns="0" rIns="0" tIns="0"/>
          <a:p>
            <a:pPr>
              <a:lnSpc>
                <a:spcPct val="100000"/>
              </a:lnSpc>
            </a:pPr>
            <a:r>
              <a:rPr b="1" lang="cs-CZ">
                <a:solidFill>
                  <a:srgbClr val="1252a2"/>
                </a:solidFill>
                <a:latin typeface="Franklin Gothic Book"/>
              </a:rPr>
              <a:t>Kofermenty s nutností  hygienizace: </a:t>
            </a:r>
            <a:endParaRPr/>
          </a:p>
          <a:p>
            <a:pPr lvl="1">
              <a:lnSpc>
                <a:spcPct val="100000"/>
              </a:lnSpc>
              <a:buSzPct val="25000"/>
              <a:buFont typeface="Arial"/>
              <a:buChar char="•"/>
            </a:pPr>
            <a:r>
              <a:rPr lang="cs-CZ" sz="1600">
                <a:solidFill>
                  <a:srgbClr val="1252a2"/>
                </a:solidFill>
                <a:latin typeface="Franklin Gothic Book"/>
              </a:rPr>
              <a:t>Nařízení Evropského parlamentu a Rady (ES) č. 1069/2009 ze dne 21. října 2009 o hygienických pravidlech pro </a:t>
            </a:r>
            <a:r>
              <a:rPr b="1" lang="cs-CZ" sz="1600">
                <a:solidFill>
                  <a:srgbClr val="1252a2"/>
                </a:solidFill>
                <a:latin typeface="Franklin Gothic Book"/>
              </a:rPr>
              <a:t>vedlejší produkty živočišného původu </a:t>
            </a:r>
            <a:r>
              <a:rPr lang="cs-CZ" sz="1600">
                <a:solidFill>
                  <a:srgbClr val="1252a2"/>
                </a:solidFill>
                <a:latin typeface="Franklin Gothic Book"/>
              </a:rPr>
              <a:t>a získané produkty, které nejsou určeny k lidské spotřebě</a:t>
            </a:r>
            <a:endParaRPr/>
          </a:p>
          <a:p>
            <a:pPr lvl="1">
              <a:lnSpc>
                <a:spcPct val="100000"/>
              </a:lnSpc>
              <a:buSzPct val="25000"/>
              <a:buFont typeface="Arial"/>
              <a:buChar char="•"/>
            </a:pPr>
            <a:r>
              <a:rPr lang="cs-CZ" sz="1600">
                <a:solidFill>
                  <a:srgbClr val="1252a2"/>
                </a:solidFill>
                <a:latin typeface="Franklin Gothic Book"/>
              </a:rPr>
              <a:t>na ČOV  lze zpracovat v rámci anaerobní digesce jen materiál </a:t>
            </a:r>
            <a:endParaRPr/>
          </a:p>
          <a:p>
            <a:pPr lvl="3">
              <a:lnSpc>
                <a:spcPct val="100000"/>
              </a:lnSpc>
              <a:buSzPct val="25000"/>
              <a:buFont typeface="Symbol"/>
              <a:buChar char=""/>
            </a:pPr>
            <a:r>
              <a:rPr lang="cs-CZ" sz="1600">
                <a:solidFill>
                  <a:srgbClr val="1252a2"/>
                </a:solidFill>
                <a:latin typeface="Franklin Gothic Book"/>
              </a:rPr>
              <a:t>kategorie 2 </a:t>
            </a:r>
            <a:r>
              <a:rPr lang="cs-CZ" sz="1600">
                <a:solidFill>
                  <a:srgbClr val="1252a2"/>
                </a:solidFill>
                <a:latin typeface="Franklin Gothic Book"/>
              </a:rPr>
              <a:t>
</a:t>
            </a:r>
            <a:r>
              <a:rPr lang="cs-CZ" sz="1600">
                <a:solidFill>
                  <a:srgbClr val="1252a2"/>
                </a:solidFill>
                <a:latin typeface="Franklin Gothic Book"/>
              </a:rPr>
              <a:t>(hnůj, obsah trávicího traktu, kaly z čištění odpadních vod z jatek,...)</a:t>
            </a:r>
            <a:endParaRPr/>
          </a:p>
          <a:p>
            <a:pPr lvl="3">
              <a:lnSpc>
                <a:spcPct val="100000"/>
              </a:lnSpc>
              <a:buSzPct val="25000"/>
              <a:buFont typeface="Symbol"/>
              <a:buChar char=""/>
            </a:pPr>
            <a:r>
              <a:rPr lang="cs-CZ" sz="1600">
                <a:solidFill>
                  <a:srgbClr val="1252a2"/>
                </a:solidFill>
                <a:latin typeface="Franklin Gothic Book"/>
              </a:rPr>
              <a:t>kategorie 3 </a:t>
            </a:r>
            <a:r>
              <a:rPr lang="cs-CZ" sz="1600">
                <a:solidFill>
                  <a:srgbClr val="1252a2"/>
                </a:solidFill>
                <a:latin typeface="Franklin Gothic Book"/>
              </a:rPr>
              <a:t>
</a:t>
            </a:r>
            <a:r>
              <a:rPr lang="cs-CZ" sz="1600">
                <a:solidFill>
                  <a:srgbClr val="1252a2"/>
                </a:solidFill>
                <a:latin typeface="Franklin Gothic Book"/>
              </a:rPr>
              <a:t>(kuchyňské odpady, surové mléko, neprodejné potraviny,...)</a:t>
            </a:r>
            <a:endParaRPr/>
          </a:p>
          <a:p>
            <a:pPr lvl="3">
              <a:lnSpc>
                <a:spcPct val="100000"/>
              </a:lnSpc>
              <a:buSzPct val="25000"/>
              <a:buFont typeface="Arial"/>
              <a:buChar char="•"/>
            </a:pPr>
            <a:r>
              <a:rPr lang="cs-CZ" sz="1600">
                <a:solidFill>
                  <a:srgbClr val="1252a2"/>
                </a:solidFill>
                <a:latin typeface="Franklin Gothic Book"/>
              </a:rPr>
              <a:t>oddělený příjem VPŽP, mytí a dezinfekce transportních nádob</a:t>
            </a:r>
            <a:endParaRPr/>
          </a:p>
          <a:p>
            <a:pPr lvl="3">
              <a:lnSpc>
                <a:spcPct val="100000"/>
              </a:lnSpc>
              <a:buSzPct val="25000"/>
              <a:buFont typeface="Arial"/>
              <a:buChar char="•"/>
            </a:pPr>
            <a:r>
              <a:rPr lang="cs-CZ" sz="1600">
                <a:solidFill>
                  <a:srgbClr val="1252a2"/>
                </a:solidFill>
                <a:latin typeface="Franklin Gothic Book"/>
              </a:rPr>
              <a:t>hygienizace:</a:t>
            </a:r>
            <a:endParaRPr/>
          </a:p>
          <a:p>
            <a:pPr lvl="4">
              <a:lnSpc>
                <a:spcPct val="100000"/>
              </a:lnSpc>
              <a:buSzPct val="25000"/>
              <a:buFont typeface="Symbol"/>
              <a:buChar char=""/>
            </a:pPr>
            <a:r>
              <a:rPr lang="cs-CZ" sz="1600">
                <a:solidFill>
                  <a:srgbClr val="1252a2"/>
                </a:solidFill>
                <a:latin typeface="Franklin Gothic Book"/>
              </a:rPr>
              <a:t>kategorie 2: tlaková sterilizace (5 mm, 133 °C, 3 bar, 20 min)</a:t>
            </a:r>
            <a:endParaRPr/>
          </a:p>
          <a:p>
            <a:pPr lvl="4">
              <a:lnSpc>
                <a:spcPct val="100000"/>
              </a:lnSpc>
              <a:buSzPct val="25000"/>
              <a:buFont typeface="Symbol"/>
              <a:buChar char=""/>
            </a:pPr>
            <a:r>
              <a:rPr lang="cs-CZ" sz="1600">
                <a:solidFill>
                  <a:srgbClr val="1252a2"/>
                </a:solidFill>
                <a:latin typeface="Franklin Gothic Book"/>
              </a:rPr>
              <a:t>kategorie 3: pasteurizace (12 mm, 70 °C, 60 min)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110" name="CustomShape 3"/>
          <p:cNvSpPr/>
          <p:nvPr/>
        </p:nvSpPr>
        <p:spPr>
          <a:xfrm>
            <a:off x="755640" y="0"/>
            <a:ext cx="7918200" cy="119628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cs-CZ" sz="2800">
                <a:solidFill>
                  <a:srgbClr val="1252a2"/>
                </a:solidFill>
                <a:latin typeface="Franklin Gothic Demi"/>
              </a:rPr>
              <a:t>Energetické  využití kalů a kofermentů na ČOV</a:t>
            </a:r>
            <a:r>
              <a:rPr b="1" lang="cs-CZ" sz="2400">
                <a:solidFill>
                  <a:srgbClr val="1252a2"/>
                </a:solidFill>
                <a:latin typeface="Franklin Gothic Book"/>
              </a:rPr>
              <a:t>
</a:t>
            </a:r>
            <a:r>
              <a:rPr lang="cs-CZ" sz="2400">
                <a:solidFill>
                  <a:srgbClr val="92d050"/>
                </a:solidFill>
                <a:latin typeface="Franklin Gothic Demi"/>
              </a:rPr>
              <a:t>Technologické podmínky pro příjem kofermentů</a:t>
            </a:r>
            <a:endParaRPr/>
          </a:p>
        </p:txBody>
      </p:sp>
    </p:spTree>
  </p:cSld>
  <p:timing>
    <p:tnLst>
      <p:par>
        <p:cTn dur="indefinite" id="15" nodeType="tmRoot" restart="never">
          <p:childTnLst>
            <p:seq>
              <p:cTn id="1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CustomShape 1"/>
          <p:cNvSpPr/>
          <p:nvPr/>
        </p:nvSpPr>
        <p:spPr>
          <a:xfrm>
            <a:off x="468360" y="6615720"/>
            <a:ext cx="4535280" cy="133560"/>
          </a:xfrm>
          <a:prstGeom prst="rect">
            <a:avLst/>
          </a:prstGeom>
          <a:noFill/>
          <a:ln>
            <a:noFill/>
          </a:ln>
        </p:spPr>
        <p:txBody>
          <a:bodyPr bIns="0" lIns="0" rIns="0" tIns="0"/>
          <a:p>
            <a:pPr>
              <a:lnSpc>
                <a:spcPct val="100000"/>
              </a:lnSpc>
            </a:pPr>
            <a:r>
              <a:rPr lang="cs-CZ" sz="800">
                <a:solidFill>
                  <a:srgbClr val="1252a2"/>
                </a:solidFill>
                <a:latin typeface="Franklin Gothic Book"/>
              </a:rPr>
              <a:t>Bioenergie v pohraniční oblasti Labe/Elbe , 20.2.2014, Monika Hentze, fólie </a:t>
            </a:r>
            <a:fld id="{3AC9197A-719F-40DC-A382-05B7125B0CCC}" type="slidenum">
              <a:rPr lang="cs-CZ" sz="800">
                <a:solidFill>
                  <a:srgbClr val="1252a2"/>
                </a:solidFill>
                <a:latin typeface="Franklin Gothic Book"/>
              </a:rPr>
              <a:t>&lt;číslo&gt;</a:t>
            </a:fld>
            <a:r>
              <a:rPr lang="cs-CZ" sz="800">
                <a:solidFill>
                  <a:srgbClr val="1252a2"/>
                </a:solidFill>
                <a:latin typeface="Franklin Gothic Book"/>
              </a:rPr>
              <a:t> </a:t>
            </a:r>
            <a:endParaRPr/>
          </a:p>
        </p:txBody>
      </p:sp>
      <p:sp>
        <p:nvSpPr>
          <p:cNvPr id="112" name="CustomShape 2"/>
          <p:cNvSpPr/>
          <p:nvPr/>
        </p:nvSpPr>
        <p:spPr>
          <a:xfrm>
            <a:off x="683640" y="2061000"/>
            <a:ext cx="7992360" cy="3312000"/>
          </a:xfrm>
          <a:prstGeom prst="rect">
            <a:avLst/>
          </a:prstGeom>
          <a:noFill/>
          <a:ln>
            <a:noFill/>
          </a:ln>
        </p:spPr>
        <p:txBody>
          <a:bodyPr bIns="0" lIns="0" rIns="0" tIns="0"/>
          <a:p>
            <a:pPr>
              <a:lnSpc>
                <a:spcPct val="100000"/>
              </a:lnSpc>
              <a:buSzPct val="25000"/>
              <a:buFont typeface="Arial"/>
              <a:buChar char="•"/>
            </a:pPr>
            <a:r>
              <a:rPr lang="cs-CZ" sz="1600">
                <a:solidFill>
                  <a:srgbClr val="1252a2"/>
                </a:solidFill>
                <a:latin typeface="Franklin Gothic Book"/>
              </a:rPr>
              <a:t>zpětné interní zatížení z vyhnívání komunálních kalů tvoří 10 – 20 % přítokového zatížení ČOV dusíkem </a:t>
            </a:r>
            <a:endParaRPr/>
          </a:p>
          <a:p>
            <a:pPr>
              <a:lnSpc>
                <a:spcPct val="100000"/>
              </a:lnSpc>
              <a:buSzPct val="25000"/>
              <a:buFont typeface="Arial"/>
              <a:buChar char="•"/>
            </a:pPr>
            <a:r>
              <a:rPr lang="cs-CZ" sz="1600">
                <a:solidFill>
                  <a:srgbClr val="1252a2"/>
                </a:solidFill>
                <a:latin typeface="Franklin Gothic Book"/>
              </a:rPr>
              <a:t>kofermenty dále zvyšují zpětné zatížení čistírny amoniakálním dusíkem</a:t>
            </a:r>
            <a:endParaRPr/>
          </a:p>
          <a:p>
            <a:pPr>
              <a:lnSpc>
                <a:spcPct val="100000"/>
              </a:lnSpc>
              <a:buSzPct val="25000"/>
              <a:buFont typeface="Arial"/>
              <a:buChar char="•"/>
            </a:pPr>
            <a:r>
              <a:rPr lang="cs-CZ" sz="1600">
                <a:solidFill>
                  <a:srgbClr val="1252a2"/>
                </a:solidFill>
                <a:latin typeface="Franklin Gothic Book"/>
              </a:rPr>
              <a:t>posunutí poměru C:N při biologickém čištění odpadních vod </a:t>
            </a:r>
            <a:r>
              <a:rPr lang="cs-CZ" sz="1600">
                <a:solidFill>
                  <a:srgbClr val="1252a2"/>
                </a:solidFill>
                <a:latin typeface="Symbol"/>
              </a:rPr>
              <a:t></a:t>
            </a:r>
            <a:r>
              <a:rPr lang="cs-CZ" sz="1600">
                <a:solidFill>
                  <a:srgbClr val="1252a2"/>
                </a:solidFill>
                <a:latin typeface="Franklin Gothic Book"/>
              </a:rPr>
              <a:t> potřeba externích zdrojů uhlíku</a:t>
            </a:r>
            <a:endParaRPr/>
          </a:p>
          <a:p>
            <a:pPr>
              <a:lnSpc>
                <a:spcPct val="100000"/>
              </a:lnSpc>
              <a:buSzPct val="25000"/>
              <a:buFont typeface="Arial"/>
              <a:buChar char="•"/>
            </a:pPr>
            <a:r>
              <a:rPr lang="cs-CZ" sz="1600">
                <a:solidFill>
                  <a:srgbClr val="1252a2"/>
                </a:solidFill>
                <a:latin typeface="Franklin Gothic Book"/>
              </a:rPr>
              <a:t>dodržení povolených odtokových limit díky dostatečným kapacitám: </a:t>
            </a:r>
            <a:endParaRPr/>
          </a:p>
          <a:p>
            <a:pPr lvl="1">
              <a:lnSpc>
                <a:spcPct val="100000"/>
              </a:lnSpc>
              <a:buSzPct val="25000"/>
              <a:buFont typeface="Arial"/>
              <a:buChar char="•"/>
            </a:pPr>
            <a:r>
              <a:rPr lang="cs-CZ" sz="1600">
                <a:solidFill>
                  <a:srgbClr val="1252a2"/>
                </a:solidFill>
                <a:latin typeface="Franklin Gothic Book"/>
              </a:rPr>
              <a:t>úpravy procesních vod</a:t>
            </a:r>
            <a:endParaRPr/>
          </a:p>
          <a:p>
            <a:pPr lvl="1">
              <a:lnSpc>
                <a:spcPct val="100000"/>
              </a:lnSpc>
              <a:buSzPct val="25000"/>
              <a:buFont typeface="Arial"/>
              <a:buChar char="•"/>
            </a:pPr>
            <a:r>
              <a:rPr lang="cs-CZ" sz="1600">
                <a:solidFill>
                  <a:srgbClr val="1252a2"/>
                </a:solidFill>
                <a:latin typeface="Franklin Gothic Book"/>
              </a:rPr>
              <a:t>biologického čištění odpadních vod</a:t>
            </a:r>
            <a:endParaRPr/>
          </a:p>
          <a:p>
            <a:pPr lvl="1">
              <a:lnSpc>
                <a:spcPct val="100000"/>
              </a:lnSpc>
              <a:buSzPct val="25000"/>
              <a:buFont typeface="Arial"/>
              <a:buChar char="•"/>
            </a:pPr>
            <a:r>
              <a:rPr lang="cs-CZ" sz="1600">
                <a:solidFill>
                  <a:srgbClr val="1252a2"/>
                </a:solidFill>
                <a:latin typeface="Franklin Gothic Book"/>
              </a:rPr>
              <a:t>nádrž pro denní nadržení procesních vod</a:t>
            </a:r>
            <a:endParaRPr/>
          </a:p>
        </p:txBody>
      </p:sp>
      <p:sp>
        <p:nvSpPr>
          <p:cNvPr id="113" name="CustomShape 3"/>
          <p:cNvSpPr/>
          <p:nvPr/>
        </p:nvSpPr>
        <p:spPr>
          <a:xfrm>
            <a:off x="755640" y="0"/>
            <a:ext cx="7918200" cy="1196280"/>
          </a:xfrm>
          <a:prstGeom prst="rect">
            <a:avLst/>
          </a:prstGeom>
          <a:noFill/>
          <a:ln>
            <a:noFill/>
          </a:ln>
        </p:spPr>
        <p:txBody>
          <a:bodyPr bIns="45000" lIns="90000" rIns="90000" tIns="45000"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cs-CZ" sz="2800">
                <a:solidFill>
                  <a:srgbClr val="1252a2"/>
                </a:solidFill>
                <a:latin typeface="Franklin Gothic Demi"/>
              </a:rPr>
              <a:t>Energetické  využití kalů a kofermentů na ČOV</a:t>
            </a:r>
            <a:r>
              <a:rPr b="1" lang="cs-CZ" sz="2400">
                <a:solidFill>
                  <a:srgbClr val="1252a2"/>
                </a:solidFill>
                <a:latin typeface="Franklin Gothic Book"/>
              </a:rPr>
              <a:t>
</a:t>
            </a:r>
            <a:r>
              <a:rPr lang="cs-CZ" sz="2400">
                <a:solidFill>
                  <a:srgbClr val="92d050"/>
                </a:solidFill>
                <a:latin typeface="Franklin Gothic Demi"/>
              </a:rPr>
              <a:t>Technologické požadavky na ČOV</a:t>
            </a:r>
            <a:endParaRPr/>
          </a:p>
        </p:txBody>
      </p:sp>
    </p:spTree>
  </p:cSld>
  <p:timing>
    <p:tnLst>
      <p:par>
        <p:cTn dur="indefinite" id="17" nodeType="tmRoot" restart="never">
          <p:childTnLst>
            <p:seq>
              <p:cTn id="1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